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70"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Montserrat" panose="00000500000000000000" pitchFamily="2" charset="0"/>
      <p:regular r:id="rId14"/>
      <p:bold r:id="rId15"/>
      <p:italic r:id="rId16"/>
      <p:boldItalic r:id="rId17"/>
    </p:embeddedFont>
    <p:embeddedFont>
      <p:font typeface="Montserrat Black" panose="00000A00000000000000" pitchFamily="2" charset="0"/>
      <p:bold r:id="rId18"/>
      <p:boldItalic r:id="rId19"/>
    </p:embeddedFont>
    <p:embeddedFont>
      <p:font typeface="Montserrat Medium" panose="00000600000000000000" pitchFamily="2" charset="0"/>
      <p:regular r:id="rId20"/>
      <p:bold r:id="rId21"/>
      <p:italic r:id="rId22"/>
      <p:boldItalic r:id="rId23"/>
    </p:embeddedFont>
    <p:embeddedFont>
      <p:font typeface="Roboto" panose="02000000000000000000" pitchFamily="2" charset="0"/>
      <p:regular r:id="rId24"/>
      <p:bold r:id="rId25"/>
      <p:italic r:id="rId26"/>
      <p:boldItalic r:id="rId27"/>
    </p:embeddedFont>
    <p:embeddedFont>
      <p:font typeface="Rockwell" panose="02060603020205020403"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jtqurIH4KsLiexMAVF5NOwU0F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c Schmalz"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62" autoAdjust="0"/>
  </p:normalViewPr>
  <p:slideViewPr>
    <p:cSldViewPr snapToGrid="0">
      <p:cViewPr varScale="1">
        <p:scale>
          <a:sx n="97" d="100"/>
          <a:sy n="97" d="100"/>
        </p:scale>
        <p:origin x="1042"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viewProps" Target="viewProps.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100"/>
              <a:buNone/>
            </a:pPr>
            <a:r>
              <a:rPr lang="en" sz="1400"/>
              <a:t>Hello. I’m Marc, and I’m here with my co-authors Dan and Amy to ask you for feedback on our research agenda. This paper represents our expected Next Step for that.</a:t>
            </a:r>
            <a:endParaRPr sz="1400"/>
          </a:p>
        </p:txBody>
      </p:sp>
      <p:sp>
        <p:nvSpPr>
          <p:cNvPr id="99" name="Google Shape;99;p1:notes"/>
          <p:cNvSpPr txBox="1">
            <a:spLocks noGrp="1"/>
          </p:cNvSpPr>
          <p:nvPr>
            <p:ph type="sldNum" idx="12"/>
          </p:nvPr>
        </p:nvSpPr>
        <p:spPr>
          <a:xfrm>
            <a:off x="3884613" y="8685213"/>
            <a:ext cx="2971800" cy="458787"/>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dirty="0">
                <a:solidFill>
                  <a:schemeClr val="dk1"/>
                </a:solidFill>
              </a:rPr>
              <a:t>We’d appreciate any feedback you might have.</a:t>
            </a:r>
            <a:endParaRPr sz="1400"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1: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100"/>
              <a:buNone/>
            </a:pPr>
            <a:r>
              <a:rPr lang="en" sz="1400"/>
              <a:t>Thanks!</a:t>
            </a:r>
            <a:endParaRPr sz="1400"/>
          </a:p>
        </p:txBody>
      </p:sp>
      <p:sp>
        <p:nvSpPr>
          <p:cNvPr id="241" name="Google Shape;241;p11: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This all started out thinking we’d take an established risk instrument, developed by Wallace in 1999, and test it in  modern contexts, especially with Digital Games. When we did a pilot study, it turned out the old instrument really wasn’t valid for our set of three modern project team members. We wrote an AMCIS ERF about that.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a:extLst>
            <a:ext uri="{FF2B5EF4-FFF2-40B4-BE49-F238E27FC236}">
              <a16:creationId xmlns:a16="http://schemas.microsoft.com/office/drawing/2014/main" id="{F961B328-6359-4FD7-F440-5B8490EA1B00}"/>
            </a:ext>
          </a:extLst>
        </p:cNvPr>
        <p:cNvGrpSpPr/>
        <p:nvPr/>
      </p:nvGrpSpPr>
      <p:grpSpPr>
        <a:xfrm>
          <a:off x="0" y="0"/>
          <a:ext cx="0" cy="0"/>
          <a:chOff x="0" y="0"/>
          <a:chExt cx="0" cy="0"/>
        </a:xfrm>
      </p:grpSpPr>
      <p:sp>
        <p:nvSpPr>
          <p:cNvPr id="116" name="Google Shape;116;p3:notes">
            <a:extLst>
              <a:ext uri="{FF2B5EF4-FFF2-40B4-BE49-F238E27FC236}">
                <a16:creationId xmlns:a16="http://schemas.microsoft.com/office/drawing/2014/main" id="{548E05B4-7ED1-E128-B1D5-AEAE9C3BEE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3:notes">
            <a:extLst>
              <a:ext uri="{FF2B5EF4-FFF2-40B4-BE49-F238E27FC236}">
                <a16:creationId xmlns:a16="http://schemas.microsoft.com/office/drawing/2014/main" id="{DB0758D0-E1ED-7D4C-8994-42E9E9159D7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We’re here to ask for feedback on our direction and our proposed case study, and for future directions for the whole research program.</a:t>
            </a:r>
          </a:p>
        </p:txBody>
      </p:sp>
    </p:spTree>
    <p:extLst>
      <p:ext uri="{BB962C8B-B14F-4D97-AF65-F5344CB8AC3E}">
        <p14:creationId xmlns:p14="http://schemas.microsoft.com/office/powerpoint/2010/main" val="713121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So, why digital games? Well, they tend to be overlooked in MIS even though they use many of the same tools, techniques, and processes. The users of complex games may be using fantastic versions of real-world applications, and then there are the internal back-end tools that may also parallel their MIS cousins. But the public side is fundamentally hedonic, not utilitarian, since they’re producing cultural texts, follow an entertainment model where they even call their project managers Producers, have more design roles than typical MIS projects, and have success criterial that </a:t>
            </a:r>
            <a:r>
              <a:rPr lang="en"/>
              <a:t>extend beyond sch</a:t>
            </a:r>
            <a:endParaRPr lang="e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7:notes"/>
          <p:cNvSpPr txBox="1">
            <a:spLocks noGrp="1"/>
          </p:cNvSpPr>
          <p:nvPr>
            <p:ph type="body" idx="1"/>
          </p:nvPr>
        </p:nvSpPr>
        <p:spPr>
          <a:xfrm>
            <a:off x="685800" y="4400550"/>
            <a:ext cx="5486400" cy="36006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sz="1400"/>
          </a:p>
        </p:txBody>
      </p:sp>
      <p:sp>
        <p:nvSpPr>
          <p:cNvPr id="206" name="Google Shape;20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8:notes"/>
          <p:cNvSpPr txBox="1">
            <a:spLocks noGrp="1"/>
          </p:cNvSpPr>
          <p:nvPr>
            <p:ph type="body" idx="1"/>
          </p:nvPr>
        </p:nvSpPr>
        <p:spPr>
          <a:xfrm>
            <a:off x="685800" y="4400550"/>
            <a:ext cx="5486400" cy="36006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sz="1400" dirty="0"/>
          </a:p>
        </p:txBody>
      </p:sp>
      <p:sp>
        <p:nvSpPr>
          <p:cNvPr id="214" name="Google Shape;21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With this overall research program, we’re hoping to add nuance to the body of project management research by looking at new contexts and involving additional stakeholders. We’re using qualitative methods at the start to collect rich data to help inform new theory.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
        <p:cNvGrpSpPr/>
        <p:nvPr/>
      </p:nvGrpSpPr>
      <p:grpSpPr>
        <a:xfrm>
          <a:off x="0" y="0"/>
          <a:ext cx="0" cy="0"/>
          <a:chOff x="0" y="0"/>
          <a:chExt cx="0" cy="0"/>
        </a:xfrm>
      </p:grpSpPr>
      <p:sp>
        <p:nvSpPr>
          <p:cNvPr id="9" name="Google Shape;9;p15"/>
          <p:cNvSpPr txBox="1">
            <a:spLocks noGrp="1"/>
          </p:cNvSpPr>
          <p:nvPr>
            <p:ph type="ctrTitle"/>
          </p:nvPr>
        </p:nvSpPr>
        <p:spPr>
          <a:xfrm>
            <a:off x="1143000" y="571500"/>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rgbClr val="191919"/>
              </a:buClr>
              <a:buSzPts val="4100"/>
              <a:buFont typeface="Rockwell"/>
              <a:buNone/>
              <a:defRPr sz="4100" b="1" i="0">
                <a:solidFill>
                  <a:srgbClr val="191919"/>
                </a:solidFill>
                <a:latin typeface="Rockwell"/>
                <a:ea typeface="Rockwell"/>
                <a:cs typeface="Rockwell"/>
                <a:sym typeface="Rockwe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 name="Google Shape;10;p15"/>
          <p:cNvSpPr txBox="1">
            <a:spLocks noGrp="1"/>
          </p:cNvSpPr>
          <p:nvPr>
            <p:ph type="body" idx="1"/>
          </p:nvPr>
        </p:nvSpPr>
        <p:spPr>
          <a:xfrm>
            <a:off x="1143000" y="2571750"/>
            <a:ext cx="6858000" cy="285900"/>
          </a:xfrm>
          <a:prstGeom prst="rect">
            <a:avLst/>
          </a:prstGeom>
          <a:noFill/>
          <a:ln>
            <a:noFill/>
          </a:ln>
        </p:spPr>
        <p:txBody>
          <a:bodyPr spcFirstLastPara="1" wrap="square" lIns="68575" tIns="34275" rIns="68575" bIns="34275" anchor="t" anchorCtr="0">
            <a:normAutofit/>
          </a:bodyPr>
          <a:lstStyle>
            <a:lvl1pPr marL="457200" lvl="0" indent="-342900" algn="ctr">
              <a:lnSpc>
                <a:spcPct val="90000"/>
              </a:lnSpc>
              <a:spcBef>
                <a:spcPts val="800"/>
              </a:spcBef>
              <a:spcAft>
                <a:spcPts val="0"/>
              </a:spcAft>
              <a:buSzPts val="1800"/>
              <a:buChar char="●"/>
              <a:defRPr>
                <a:solidFill>
                  <a:srgbClr val="191919"/>
                </a:solidFill>
              </a:defRPr>
            </a:lvl1pPr>
            <a:lvl2pPr marL="914400" lvl="1" indent="-228600" algn="l">
              <a:lnSpc>
                <a:spcPct val="90000"/>
              </a:lnSpc>
              <a:spcBef>
                <a:spcPts val="400"/>
              </a:spcBef>
              <a:spcAft>
                <a:spcPts val="0"/>
              </a:spcAft>
              <a:buSzPts val="1800"/>
              <a:buNone/>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8"/>
        <p:cNvGrpSpPr/>
        <p:nvPr/>
      </p:nvGrpSpPr>
      <p:grpSpPr>
        <a:xfrm>
          <a:off x="0" y="0"/>
          <a:ext cx="0" cy="0"/>
          <a:chOff x="0" y="0"/>
          <a:chExt cx="0" cy="0"/>
        </a:xfrm>
      </p:grpSpPr>
      <p:sp>
        <p:nvSpPr>
          <p:cNvPr id="69" name="Google Shape;69;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rgbClr val="0033A0"/>
              </a:buClr>
              <a:buSzPts val="12000"/>
              <a:buFont typeface="Montserrat Black"/>
              <a:buNone/>
              <a:defRPr sz="12000">
                <a:solidFill>
                  <a:srgbClr val="0033A0"/>
                </a:solidFill>
                <a:latin typeface="Montserrat Black"/>
                <a:ea typeface="Montserrat Black"/>
                <a:cs typeface="Montserrat Black"/>
                <a:sym typeface="Montserrat Black"/>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70" name="Google Shape;70;p24"/>
          <p:cNvSpPr txBox="1"/>
          <p:nvPr/>
        </p:nvSpPr>
        <p:spPr>
          <a:xfrm>
            <a:off x="-28050" y="4629230"/>
            <a:ext cx="9200100" cy="531000"/>
          </a:xfrm>
          <a:prstGeom prst="rect">
            <a:avLst/>
          </a:prstGeom>
          <a:solidFill>
            <a:srgbClr val="0033A0"/>
          </a:solidFill>
          <a:ln>
            <a:noFill/>
          </a:ln>
        </p:spPr>
        <p:txBody>
          <a:bodyPr spcFirstLastPara="1" wrap="square" lIns="91425" tIns="91425" rIns="274300" bIns="91425" anchor="b" anchorCtr="0">
            <a:noAutofit/>
          </a:bodyPr>
          <a:lstStyle/>
          <a:p>
            <a:pPr marL="0" marR="0" lvl="0" indent="0" algn="r" rtl="0">
              <a:lnSpc>
                <a:spcPct val="100000"/>
              </a:lnSpc>
              <a:spcBef>
                <a:spcPts val="0"/>
              </a:spcBef>
              <a:spcAft>
                <a:spcPts val="0"/>
              </a:spcAft>
              <a:buClr>
                <a:srgbClr val="000000"/>
              </a:buClr>
              <a:buSzPts val="1000"/>
              <a:buFont typeface="Arial"/>
              <a:buNone/>
            </a:pPr>
            <a:endParaRPr sz="1000" b="0" i="0" u="none" strike="noStrike" cap="none">
              <a:solidFill>
                <a:srgbClr val="FFFFFF"/>
              </a:solidFill>
              <a:highlight>
                <a:srgbClr val="0033A0"/>
              </a:highlight>
              <a:latin typeface="Montserrat"/>
              <a:ea typeface="Montserrat"/>
              <a:cs typeface="Montserrat"/>
              <a:sym typeface="Montserrat"/>
            </a:endParaRPr>
          </a:p>
        </p:txBody>
      </p:sp>
      <p:sp>
        <p:nvSpPr>
          <p:cNvPr id="71" name="Google Shape;71;p24"/>
          <p:cNvSpPr/>
          <p:nvPr/>
        </p:nvSpPr>
        <p:spPr>
          <a:xfrm>
            <a:off x="5249150" y="4198450"/>
            <a:ext cx="4205400" cy="531000"/>
          </a:xfrm>
          <a:prstGeom prst="parallelogram">
            <a:avLst>
              <a:gd name="adj" fmla="val 25000"/>
            </a:avLst>
          </a:prstGeom>
          <a:solidFill>
            <a:srgbClr val="D643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FFFFFF"/>
              </a:solidFill>
              <a:latin typeface="Montserrat"/>
              <a:ea typeface="Montserrat"/>
              <a:cs typeface="Montserrat"/>
              <a:sym typeface="Montserrat"/>
            </a:endParaRPr>
          </a:p>
        </p:txBody>
      </p:sp>
      <p:pic>
        <p:nvPicPr>
          <p:cNvPr id="72" name="Google Shape;72;p24"/>
          <p:cNvPicPr preferRelativeResize="0"/>
          <p:nvPr/>
        </p:nvPicPr>
        <p:blipFill rotWithShape="1">
          <a:blip r:embed="rId2">
            <a:alphaModFix/>
          </a:blip>
          <a:srcRect/>
          <a:stretch/>
        </p:blipFill>
        <p:spPr>
          <a:xfrm>
            <a:off x="59109" y="4654364"/>
            <a:ext cx="506977" cy="443375"/>
          </a:xfrm>
          <a:prstGeom prst="rect">
            <a:avLst/>
          </a:prstGeom>
          <a:noFill/>
          <a:ln>
            <a:noFill/>
          </a:ln>
        </p:spPr>
      </p:pic>
      <p:sp>
        <p:nvSpPr>
          <p:cNvPr id="73" name="Google Shape;73;p24"/>
          <p:cNvSpPr txBox="1">
            <a:spLocks noGrp="1"/>
          </p:cNvSpPr>
          <p:nvPr>
            <p:ph type="subTitle" idx="1"/>
          </p:nvPr>
        </p:nvSpPr>
        <p:spPr>
          <a:xfrm>
            <a:off x="4772825" y="4198375"/>
            <a:ext cx="4249800" cy="531000"/>
          </a:xfrm>
          <a:prstGeom prst="rect">
            <a:avLst/>
          </a:prstGeom>
          <a:noFill/>
          <a:ln>
            <a:noFill/>
          </a:ln>
        </p:spPr>
        <p:txBody>
          <a:bodyPr spcFirstLastPara="1" wrap="square" lIns="91425" tIns="91425" rIns="91425" bIns="91425" anchor="ctr" anchorCtr="0">
            <a:normAutofit/>
          </a:bodyPr>
          <a:lstStyle>
            <a:lvl1pPr lvl="0" algn="r">
              <a:lnSpc>
                <a:spcPct val="100000"/>
              </a:lnSpc>
              <a:spcBef>
                <a:spcPts val="0"/>
              </a:spcBef>
              <a:spcAft>
                <a:spcPts val="0"/>
              </a:spcAft>
              <a:buClr>
                <a:schemeClr val="lt1"/>
              </a:buClr>
              <a:buSzPts val="1400"/>
              <a:buFont typeface="Montserrat"/>
              <a:buNone/>
              <a:defRPr sz="1400" b="1">
                <a:solidFill>
                  <a:schemeClr val="lt1"/>
                </a:solidFill>
                <a:latin typeface="Montserrat"/>
                <a:ea typeface="Montserrat"/>
                <a:cs typeface="Montserrat"/>
                <a:sym typeface="Montserrat"/>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
        <p:nvSpPr>
          <p:cNvPr id="74" name="Google Shape;74;p24"/>
          <p:cNvSpPr txBox="1">
            <a:spLocks noGrp="1"/>
          </p:cNvSpPr>
          <p:nvPr>
            <p:ph type="subTitle" idx="2"/>
          </p:nvPr>
        </p:nvSpPr>
        <p:spPr>
          <a:xfrm>
            <a:off x="4567225" y="4754713"/>
            <a:ext cx="4455300" cy="242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1000"/>
              <a:buFont typeface="Montserrat"/>
              <a:buNone/>
              <a:defRPr sz="1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imple" type="blank">
  <p:cSld name="BLANK">
    <p:spTree>
      <p:nvGrpSpPr>
        <p:cNvPr id="1" name="Shape 75"/>
        <p:cNvGrpSpPr/>
        <p:nvPr/>
      </p:nvGrpSpPr>
      <p:grpSpPr>
        <a:xfrm>
          <a:off x="0" y="0"/>
          <a:ext cx="0" cy="0"/>
          <a:chOff x="0" y="0"/>
          <a:chExt cx="0" cy="0"/>
        </a:xfrm>
      </p:grpSpPr>
      <p:sp>
        <p:nvSpPr>
          <p:cNvPr id="76" name="Google Shape;76;p25"/>
          <p:cNvSpPr txBox="1"/>
          <p:nvPr/>
        </p:nvSpPr>
        <p:spPr>
          <a:xfrm>
            <a:off x="-28050" y="4629230"/>
            <a:ext cx="9200100" cy="531000"/>
          </a:xfrm>
          <a:prstGeom prst="rect">
            <a:avLst/>
          </a:prstGeom>
          <a:solidFill>
            <a:srgbClr val="0033A0"/>
          </a:solidFill>
          <a:ln>
            <a:noFill/>
          </a:ln>
        </p:spPr>
        <p:txBody>
          <a:bodyPr spcFirstLastPara="1" wrap="square" lIns="91425" tIns="91425" rIns="274300" bIns="91425" anchor="b" anchorCtr="0">
            <a:noAutofit/>
          </a:bodyPr>
          <a:lstStyle/>
          <a:p>
            <a:pPr marL="0" marR="0" lvl="0" indent="0" algn="r" rtl="0">
              <a:lnSpc>
                <a:spcPct val="100000"/>
              </a:lnSpc>
              <a:spcBef>
                <a:spcPts val="0"/>
              </a:spcBef>
              <a:spcAft>
                <a:spcPts val="0"/>
              </a:spcAft>
              <a:buClr>
                <a:srgbClr val="000000"/>
              </a:buClr>
              <a:buSzPts val="1000"/>
              <a:buFont typeface="Arial"/>
              <a:buNone/>
            </a:pPr>
            <a:endParaRPr sz="1000" b="0" i="0" u="none" strike="noStrike" cap="none">
              <a:solidFill>
                <a:srgbClr val="FFFFFF"/>
              </a:solidFill>
              <a:highlight>
                <a:srgbClr val="0033A0"/>
              </a:highlight>
              <a:latin typeface="Montserrat"/>
              <a:ea typeface="Montserrat"/>
              <a:cs typeface="Montserrat"/>
              <a:sym typeface="Montserrat"/>
            </a:endParaRPr>
          </a:p>
        </p:txBody>
      </p:sp>
      <p:pic>
        <p:nvPicPr>
          <p:cNvPr id="77" name="Google Shape;77;p25"/>
          <p:cNvPicPr preferRelativeResize="0"/>
          <p:nvPr/>
        </p:nvPicPr>
        <p:blipFill rotWithShape="1">
          <a:blip r:embed="rId2">
            <a:alphaModFix/>
          </a:blip>
          <a:srcRect/>
          <a:stretch/>
        </p:blipFill>
        <p:spPr>
          <a:xfrm>
            <a:off x="59109" y="4654364"/>
            <a:ext cx="506977" cy="443375"/>
          </a:xfrm>
          <a:prstGeom prst="rect">
            <a:avLst/>
          </a:prstGeom>
          <a:noFill/>
          <a:ln>
            <a:noFill/>
          </a:ln>
        </p:spPr>
      </p:pic>
      <p:sp>
        <p:nvSpPr>
          <p:cNvPr id="78" name="Google Shape;78;p25"/>
          <p:cNvSpPr txBox="1">
            <a:spLocks noGrp="1"/>
          </p:cNvSpPr>
          <p:nvPr>
            <p:ph type="subTitle" idx="1"/>
          </p:nvPr>
        </p:nvSpPr>
        <p:spPr>
          <a:xfrm>
            <a:off x="4567225" y="4754713"/>
            <a:ext cx="4455300" cy="242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1000"/>
              <a:buFont typeface="Montserrat"/>
              <a:buNone/>
              <a:defRPr sz="1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p:cSld name="BLANK_1">
    <p:spTree>
      <p:nvGrpSpPr>
        <p:cNvPr id="1" name="Shape 79"/>
        <p:cNvGrpSpPr/>
        <p:nvPr/>
      </p:nvGrpSpPr>
      <p:grpSpPr>
        <a:xfrm>
          <a:off x="0" y="0"/>
          <a:ext cx="0" cy="0"/>
          <a:chOff x="0" y="0"/>
          <a:chExt cx="0" cy="0"/>
        </a:xfrm>
      </p:grpSpPr>
      <p:sp>
        <p:nvSpPr>
          <p:cNvPr id="80" name="Google Shape;80;p26"/>
          <p:cNvSpPr>
            <a:spLocks noGrp="1"/>
          </p:cNvSpPr>
          <p:nvPr>
            <p:ph type="pic" idx="2"/>
          </p:nvPr>
        </p:nvSpPr>
        <p:spPr>
          <a:xfrm>
            <a:off x="-28050" y="0"/>
            <a:ext cx="9200100" cy="4629300"/>
          </a:xfrm>
          <a:prstGeom prst="rect">
            <a:avLst/>
          </a:prstGeom>
          <a:noFill/>
          <a:ln>
            <a:noFill/>
          </a:ln>
        </p:spPr>
      </p:sp>
      <p:sp>
        <p:nvSpPr>
          <p:cNvPr id="81" name="Google Shape;81;p26"/>
          <p:cNvSpPr txBox="1"/>
          <p:nvPr/>
        </p:nvSpPr>
        <p:spPr>
          <a:xfrm>
            <a:off x="-28050" y="4629230"/>
            <a:ext cx="9200100" cy="531000"/>
          </a:xfrm>
          <a:prstGeom prst="rect">
            <a:avLst/>
          </a:prstGeom>
          <a:solidFill>
            <a:srgbClr val="0033A0"/>
          </a:solidFill>
          <a:ln>
            <a:noFill/>
          </a:ln>
        </p:spPr>
        <p:txBody>
          <a:bodyPr spcFirstLastPara="1" wrap="square" lIns="91425" tIns="91425" rIns="274300" bIns="91425" anchor="b" anchorCtr="0">
            <a:noAutofit/>
          </a:bodyPr>
          <a:lstStyle/>
          <a:p>
            <a:pPr marL="0" marR="0" lvl="0" indent="0" algn="r" rtl="0">
              <a:lnSpc>
                <a:spcPct val="100000"/>
              </a:lnSpc>
              <a:spcBef>
                <a:spcPts val="0"/>
              </a:spcBef>
              <a:spcAft>
                <a:spcPts val="0"/>
              </a:spcAft>
              <a:buClr>
                <a:srgbClr val="000000"/>
              </a:buClr>
              <a:buSzPts val="1000"/>
              <a:buFont typeface="Arial"/>
              <a:buNone/>
            </a:pPr>
            <a:endParaRPr sz="1000" b="0" i="0" u="none" strike="noStrike" cap="none">
              <a:solidFill>
                <a:srgbClr val="FFFFFF"/>
              </a:solidFill>
              <a:highlight>
                <a:srgbClr val="0033A0"/>
              </a:highlight>
              <a:latin typeface="Montserrat"/>
              <a:ea typeface="Montserrat"/>
              <a:cs typeface="Montserrat"/>
              <a:sym typeface="Montserrat"/>
            </a:endParaRPr>
          </a:p>
        </p:txBody>
      </p:sp>
      <p:pic>
        <p:nvPicPr>
          <p:cNvPr id="82" name="Google Shape;82;p26"/>
          <p:cNvPicPr preferRelativeResize="0"/>
          <p:nvPr/>
        </p:nvPicPr>
        <p:blipFill rotWithShape="1">
          <a:blip r:embed="rId2">
            <a:alphaModFix/>
          </a:blip>
          <a:srcRect/>
          <a:stretch/>
        </p:blipFill>
        <p:spPr>
          <a:xfrm>
            <a:off x="59109" y="4654364"/>
            <a:ext cx="506977" cy="443375"/>
          </a:xfrm>
          <a:prstGeom prst="rect">
            <a:avLst/>
          </a:prstGeom>
          <a:noFill/>
          <a:ln>
            <a:noFill/>
          </a:ln>
        </p:spPr>
      </p:pic>
      <p:sp>
        <p:nvSpPr>
          <p:cNvPr id="83" name="Google Shape;83;p26"/>
          <p:cNvSpPr txBox="1">
            <a:spLocks noGrp="1"/>
          </p:cNvSpPr>
          <p:nvPr>
            <p:ph type="subTitle" idx="1"/>
          </p:nvPr>
        </p:nvSpPr>
        <p:spPr>
          <a:xfrm>
            <a:off x="4567225" y="4754713"/>
            <a:ext cx="4455300" cy="242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1000"/>
              <a:buFont typeface="Montserrat"/>
              <a:buNone/>
              <a:defRPr sz="1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 with text">
  <p:cSld name="BLANK_1_1">
    <p:spTree>
      <p:nvGrpSpPr>
        <p:cNvPr id="1" name="Shape 84"/>
        <p:cNvGrpSpPr/>
        <p:nvPr/>
      </p:nvGrpSpPr>
      <p:grpSpPr>
        <a:xfrm>
          <a:off x="0" y="0"/>
          <a:ext cx="0" cy="0"/>
          <a:chOff x="0" y="0"/>
          <a:chExt cx="0" cy="0"/>
        </a:xfrm>
      </p:grpSpPr>
      <p:sp>
        <p:nvSpPr>
          <p:cNvPr id="85" name="Google Shape;85;p27"/>
          <p:cNvSpPr>
            <a:spLocks noGrp="1"/>
          </p:cNvSpPr>
          <p:nvPr>
            <p:ph type="pic" idx="2"/>
          </p:nvPr>
        </p:nvSpPr>
        <p:spPr>
          <a:xfrm>
            <a:off x="0" y="0"/>
            <a:ext cx="4196400" cy="4629300"/>
          </a:xfrm>
          <a:prstGeom prst="rect">
            <a:avLst/>
          </a:prstGeom>
          <a:noFill/>
          <a:ln>
            <a:noFill/>
          </a:ln>
        </p:spPr>
      </p:sp>
      <p:sp>
        <p:nvSpPr>
          <p:cNvPr id="86" name="Google Shape;86;p27"/>
          <p:cNvSpPr txBox="1"/>
          <p:nvPr/>
        </p:nvSpPr>
        <p:spPr>
          <a:xfrm>
            <a:off x="-28050" y="4629230"/>
            <a:ext cx="9200100" cy="531000"/>
          </a:xfrm>
          <a:prstGeom prst="rect">
            <a:avLst/>
          </a:prstGeom>
          <a:solidFill>
            <a:srgbClr val="0033A0"/>
          </a:solidFill>
          <a:ln>
            <a:noFill/>
          </a:ln>
        </p:spPr>
        <p:txBody>
          <a:bodyPr spcFirstLastPara="1" wrap="square" lIns="91425" tIns="91425" rIns="274300" bIns="91425" anchor="b" anchorCtr="0">
            <a:noAutofit/>
          </a:bodyPr>
          <a:lstStyle/>
          <a:p>
            <a:pPr marL="0" marR="0" lvl="0" indent="0" algn="r" rtl="0">
              <a:lnSpc>
                <a:spcPct val="100000"/>
              </a:lnSpc>
              <a:spcBef>
                <a:spcPts val="0"/>
              </a:spcBef>
              <a:spcAft>
                <a:spcPts val="0"/>
              </a:spcAft>
              <a:buClr>
                <a:srgbClr val="000000"/>
              </a:buClr>
              <a:buSzPts val="1000"/>
              <a:buFont typeface="Arial"/>
              <a:buNone/>
            </a:pPr>
            <a:endParaRPr sz="1000" b="0" i="0" u="none" strike="noStrike" cap="none">
              <a:solidFill>
                <a:srgbClr val="FFFFFF"/>
              </a:solidFill>
              <a:highlight>
                <a:srgbClr val="0033A0"/>
              </a:highlight>
              <a:latin typeface="Montserrat"/>
              <a:ea typeface="Montserrat"/>
              <a:cs typeface="Montserrat"/>
              <a:sym typeface="Montserrat"/>
            </a:endParaRPr>
          </a:p>
        </p:txBody>
      </p:sp>
      <p:pic>
        <p:nvPicPr>
          <p:cNvPr id="87" name="Google Shape;87;p27"/>
          <p:cNvPicPr preferRelativeResize="0"/>
          <p:nvPr/>
        </p:nvPicPr>
        <p:blipFill rotWithShape="1">
          <a:blip r:embed="rId2">
            <a:alphaModFix/>
          </a:blip>
          <a:srcRect/>
          <a:stretch/>
        </p:blipFill>
        <p:spPr>
          <a:xfrm>
            <a:off x="59109" y="4654364"/>
            <a:ext cx="506977" cy="443375"/>
          </a:xfrm>
          <a:prstGeom prst="rect">
            <a:avLst/>
          </a:prstGeom>
          <a:noFill/>
          <a:ln>
            <a:noFill/>
          </a:ln>
        </p:spPr>
      </p:pic>
      <p:sp>
        <p:nvSpPr>
          <p:cNvPr id="88" name="Google Shape;88;p27"/>
          <p:cNvSpPr txBox="1">
            <a:spLocks noGrp="1"/>
          </p:cNvSpPr>
          <p:nvPr>
            <p:ph type="subTitle" idx="1"/>
          </p:nvPr>
        </p:nvSpPr>
        <p:spPr>
          <a:xfrm>
            <a:off x="4567225" y="4754713"/>
            <a:ext cx="4455300" cy="242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1000"/>
              <a:buFont typeface="Montserrat"/>
              <a:buNone/>
              <a:defRPr sz="1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7"/>
          <p:cNvSpPr txBox="1">
            <a:spLocks noGrp="1"/>
          </p:cNvSpPr>
          <p:nvPr>
            <p:ph type="title"/>
          </p:nvPr>
        </p:nvSpPr>
        <p:spPr>
          <a:xfrm>
            <a:off x="4702725" y="228000"/>
            <a:ext cx="41295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D64309"/>
              </a:buClr>
              <a:buSzPts val="2000"/>
              <a:buFont typeface="Montserrat Black"/>
              <a:buNone/>
              <a:defRPr sz="2000">
                <a:solidFill>
                  <a:srgbClr val="D64309"/>
                </a:solidFill>
                <a:latin typeface="Montserrat Black"/>
                <a:ea typeface="Montserrat Black"/>
                <a:cs typeface="Montserrat Black"/>
                <a:sym typeface="Montserrat Black"/>
              </a:defRPr>
            </a:lvl1pPr>
            <a:lvl2pPr lvl="1" algn="l">
              <a:lnSpc>
                <a:spcPct val="100000"/>
              </a:lnSpc>
              <a:spcBef>
                <a:spcPts val="0"/>
              </a:spcBef>
              <a:spcAft>
                <a:spcPts val="0"/>
              </a:spcAft>
              <a:buClr>
                <a:srgbClr val="D64309"/>
              </a:buClr>
              <a:buSzPts val="2000"/>
              <a:buFont typeface="Montserrat Black"/>
              <a:buNone/>
              <a:defRPr sz="2000">
                <a:solidFill>
                  <a:srgbClr val="D64309"/>
                </a:solidFill>
                <a:latin typeface="Montserrat Black"/>
                <a:ea typeface="Montserrat Black"/>
                <a:cs typeface="Montserrat Black"/>
                <a:sym typeface="Montserrat Black"/>
              </a:defRPr>
            </a:lvl2pPr>
            <a:lvl3pPr lvl="2" algn="l">
              <a:lnSpc>
                <a:spcPct val="100000"/>
              </a:lnSpc>
              <a:spcBef>
                <a:spcPts val="0"/>
              </a:spcBef>
              <a:spcAft>
                <a:spcPts val="0"/>
              </a:spcAft>
              <a:buClr>
                <a:srgbClr val="D64309"/>
              </a:buClr>
              <a:buSzPts val="2000"/>
              <a:buFont typeface="Montserrat Black"/>
              <a:buNone/>
              <a:defRPr sz="2000">
                <a:solidFill>
                  <a:srgbClr val="D64309"/>
                </a:solidFill>
                <a:latin typeface="Montserrat Black"/>
                <a:ea typeface="Montserrat Black"/>
                <a:cs typeface="Montserrat Black"/>
                <a:sym typeface="Montserrat Black"/>
              </a:defRPr>
            </a:lvl3pPr>
            <a:lvl4pPr lvl="3" algn="l">
              <a:lnSpc>
                <a:spcPct val="100000"/>
              </a:lnSpc>
              <a:spcBef>
                <a:spcPts val="0"/>
              </a:spcBef>
              <a:spcAft>
                <a:spcPts val="0"/>
              </a:spcAft>
              <a:buClr>
                <a:srgbClr val="D64309"/>
              </a:buClr>
              <a:buSzPts val="2000"/>
              <a:buFont typeface="Montserrat Black"/>
              <a:buNone/>
              <a:defRPr sz="2000">
                <a:solidFill>
                  <a:srgbClr val="D64309"/>
                </a:solidFill>
                <a:latin typeface="Montserrat Black"/>
                <a:ea typeface="Montserrat Black"/>
                <a:cs typeface="Montserrat Black"/>
                <a:sym typeface="Montserrat Black"/>
              </a:defRPr>
            </a:lvl4pPr>
            <a:lvl5pPr lvl="4" algn="l">
              <a:lnSpc>
                <a:spcPct val="100000"/>
              </a:lnSpc>
              <a:spcBef>
                <a:spcPts val="0"/>
              </a:spcBef>
              <a:spcAft>
                <a:spcPts val="0"/>
              </a:spcAft>
              <a:buClr>
                <a:srgbClr val="D64309"/>
              </a:buClr>
              <a:buSzPts val="2000"/>
              <a:buFont typeface="Montserrat Black"/>
              <a:buNone/>
              <a:defRPr sz="2000">
                <a:solidFill>
                  <a:srgbClr val="D64309"/>
                </a:solidFill>
                <a:latin typeface="Montserrat Black"/>
                <a:ea typeface="Montserrat Black"/>
                <a:cs typeface="Montserrat Black"/>
                <a:sym typeface="Montserrat Black"/>
              </a:defRPr>
            </a:lvl5pPr>
            <a:lvl6pPr lvl="5" algn="l">
              <a:lnSpc>
                <a:spcPct val="100000"/>
              </a:lnSpc>
              <a:spcBef>
                <a:spcPts val="0"/>
              </a:spcBef>
              <a:spcAft>
                <a:spcPts val="0"/>
              </a:spcAft>
              <a:buClr>
                <a:srgbClr val="D64309"/>
              </a:buClr>
              <a:buSzPts val="2000"/>
              <a:buFont typeface="Montserrat Black"/>
              <a:buNone/>
              <a:defRPr sz="2000">
                <a:solidFill>
                  <a:srgbClr val="D64309"/>
                </a:solidFill>
                <a:latin typeface="Montserrat Black"/>
                <a:ea typeface="Montserrat Black"/>
                <a:cs typeface="Montserrat Black"/>
                <a:sym typeface="Montserrat Black"/>
              </a:defRPr>
            </a:lvl6pPr>
            <a:lvl7pPr lvl="6" algn="l">
              <a:lnSpc>
                <a:spcPct val="100000"/>
              </a:lnSpc>
              <a:spcBef>
                <a:spcPts val="0"/>
              </a:spcBef>
              <a:spcAft>
                <a:spcPts val="0"/>
              </a:spcAft>
              <a:buClr>
                <a:srgbClr val="D64309"/>
              </a:buClr>
              <a:buSzPts val="2000"/>
              <a:buFont typeface="Montserrat Black"/>
              <a:buNone/>
              <a:defRPr sz="2000">
                <a:solidFill>
                  <a:srgbClr val="D64309"/>
                </a:solidFill>
                <a:latin typeface="Montserrat Black"/>
                <a:ea typeface="Montserrat Black"/>
                <a:cs typeface="Montserrat Black"/>
                <a:sym typeface="Montserrat Black"/>
              </a:defRPr>
            </a:lvl7pPr>
            <a:lvl8pPr lvl="7" algn="l">
              <a:lnSpc>
                <a:spcPct val="100000"/>
              </a:lnSpc>
              <a:spcBef>
                <a:spcPts val="0"/>
              </a:spcBef>
              <a:spcAft>
                <a:spcPts val="0"/>
              </a:spcAft>
              <a:buClr>
                <a:srgbClr val="D64309"/>
              </a:buClr>
              <a:buSzPts val="2000"/>
              <a:buFont typeface="Montserrat Black"/>
              <a:buNone/>
              <a:defRPr sz="2000">
                <a:solidFill>
                  <a:srgbClr val="D64309"/>
                </a:solidFill>
                <a:latin typeface="Montserrat Black"/>
                <a:ea typeface="Montserrat Black"/>
                <a:cs typeface="Montserrat Black"/>
                <a:sym typeface="Montserrat Black"/>
              </a:defRPr>
            </a:lvl8pPr>
            <a:lvl9pPr lvl="8" algn="l">
              <a:lnSpc>
                <a:spcPct val="100000"/>
              </a:lnSpc>
              <a:spcBef>
                <a:spcPts val="0"/>
              </a:spcBef>
              <a:spcAft>
                <a:spcPts val="0"/>
              </a:spcAft>
              <a:buClr>
                <a:srgbClr val="D64309"/>
              </a:buClr>
              <a:buSzPts val="2000"/>
              <a:buFont typeface="Montserrat Black"/>
              <a:buNone/>
              <a:defRPr sz="2000">
                <a:solidFill>
                  <a:srgbClr val="D64309"/>
                </a:solidFill>
                <a:latin typeface="Montserrat Black"/>
                <a:ea typeface="Montserrat Black"/>
                <a:cs typeface="Montserrat Black"/>
                <a:sym typeface="Montserrat Black"/>
              </a:defRPr>
            </a:lvl9pPr>
          </a:lstStyle>
          <a:p>
            <a:endParaRPr/>
          </a:p>
        </p:txBody>
      </p:sp>
      <p:sp>
        <p:nvSpPr>
          <p:cNvPr id="90" name="Google Shape;90;p27"/>
          <p:cNvSpPr txBox="1">
            <a:spLocks noGrp="1"/>
          </p:cNvSpPr>
          <p:nvPr>
            <p:ph type="body" idx="3"/>
          </p:nvPr>
        </p:nvSpPr>
        <p:spPr>
          <a:xfrm>
            <a:off x="4702800" y="863550"/>
            <a:ext cx="41295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algn="l">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algn="l">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algn="l">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algn="l">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algn="l">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algn="l">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algn="l">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algn="l">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
        <p:nvSpPr>
          <p:cNvPr id="91" name="Google Shape;91;p27"/>
          <p:cNvSpPr/>
          <p:nvPr/>
        </p:nvSpPr>
        <p:spPr>
          <a:xfrm>
            <a:off x="5249150" y="4198450"/>
            <a:ext cx="4205400" cy="531000"/>
          </a:xfrm>
          <a:prstGeom prst="parallelogram">
            <a:avLst>
              <a:gd name="adj" fmla="val 25000"/>
            </a:avLst>
          </a:prstGeom>
          <a:solidFill>
            <a:srgbClr val="D643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FFFFFF"/>
              </a:solidFill>
              <a:latin typeface="Montserrat"/>
              <a:ea typeface="Montserrat"/>
              <a:cs typeface="Montserrat"/>
              <a:sym typeface="Montserrat"/>
            </a:endParaRPr>
          </a:p>
        </p:txBody>
      </p:sp>
      <p:sp>
        <p:nvSpPr>
          <p:cNvPr id="92" name="Google Shape;92;p27"/>
          <p:cNvSpPr txBox="1">
            <a:spLocks noGrp="1"/>
          </p:cNvSpPr>
          <p:nvPr>
            <p:ph type="subTitle" idx="4"/>
          </p:nvPr>
        </p:nvSpPr>
        <p:spPr>
          <a:xfrm>
            <a:off x="4772825" y="4198375"/>
            <a:ext cx="4249800" cy="531000"/>
          </a:xfrm>
          <a:prstGeom prst="rect">
            <a:avLst/>
          </a:prstGeom>
          <a:noFill/>
          <a:ln>
            <a:noFill/>
          </a:ln>
        </p:spPr>
        <p:txBody>
          <a:bodyPr spcFirstLastPara="1" wrap="square" lIns="91425" tIns="91425" rIns="91425" bIns="91425" anchor="ctr" anchorCtr="0">
            <a:normAutofit/>
          </a:bodyPr>
          <a:lstStyle>
            <a:lvl1pPr lvl="0" algn="r">
              <a:lnSpc>
                <a:spcPct val="100000"/>
              </a:lnSpc>
              <a:spcBef>
                <a:spcPts val="0"/>
              </a:spcBef>
              <a:spcAft>
                <a:spcPts val="0"/>
              </a:spcAft>
              <a:buClr>
                <a:schemeClr val="lt1"/>
              </a:buClr>
              <a:buSzPts val="1400"/>
              <a:buFont typeface="Montserrat"/>
              <a:buNone/>
              <a:defRPr sz="1400" b="1">
                <a:solidFill>
                  <a:schemeClr val="lt1"/>
                </a:solidFill>
                <a:latin typeface="Montserrat"/>
                <a:ea typeface="Montserrat"/>
                <a:cs typeface="Montserrat"/>
                <a:sym typeface="Montserrat"/>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2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2700"/>
              <a:buFont typeface="Rockwell"/>
              <a:buNone/>
              <a:defRPr sz="27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5" name="Google Shape;95;p28"/>
          <p:cNvSpPr txBox="1">
            <a:spLocks noGrp="1"/>
          </p:cNvSpPr>
          <p:nvPr>
            <p:ph type="body" idx="1"/>
          </p:nvPr>
        </p:nvSpPr>
        <p:spPr>
          <a:xfrm>
            <a:off x="624078" y="1378458"/>
            <a:ext cx="7893600" cy="31959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SzPts val="1800"/>
              <a:buFont typeface="Noto Sans Symbols"/>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16"/>
          <p:cNvSpPr txBox="1">
            <a:spLocks noGrp="1"/>
          </p:cNvSpPr>
          <p:nvPr>
            <p:ph type="title"/>
          </p:nvPr>
        </p:nvSpPr>
        <p:spPr>
          <a:xfrm>
            <a:off x="311700" y="157657"/>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D64309"/>
              </a:buClr>
              <a:buSzPts val="2000"/>
              <a:buFont typeface="Montserrat Black"/>
              <a:buNone/>
              <a:defRPr sz="2000">
                <a:solidFill>
                  <a:srgbClr val="D64309"/>
                </a:solidFill>
                <a:latin typeface="Montserrat Black"/>
                <a:ea typeface="Montserrat Black"/>
                <a:cs typeface="Montserrat Black"/>
                <a:sym typeface="Montserrat Black"/>
              </a:defRPr>
            </a:lvl1pPr>
            <a:lvl2pPr lvl="1" algn="l">
              <a:lnSpc>
                <a:spcPct val="100000"/>
              </a:lnSpc>
              <a:spcBef>
                <a:spcPts val="0"/>
              </a:spcBef>
              <a:spcAft>
                <a:spcPts val="0"/>
              </a:spcAft>
              <a:buClr>
                <a:srgbClr val="D64309"/>
              </a:buClr>
              <a:buSzPts val="2000"/>
              <a:buFont typeface="Montserrat Black"/>
              <a:buNone/>
              <a:defRPr sz="2000">
                <a:solidFill>
                  <a:srgbClr val="D64309"/>
                </a:solidFill>
                <a:latin typeface="Montserrat Black"/>
                <a:ea typeface="Montserrat Black"/>
                <a:cs typeface="Montserrat Black"/>
                <a:sym typeface="Montserrat Black"/>
              </a:defRPr>
            </a:lvl2pPr>
            <a:lvl3pPr lvl="2" algn="l">
              <a:lnSpc>
                <a:spcPct val="100000"/>
              </a:lnSpc>
              <a:spcBef>
                <a:spcPts val="0"/>
              </a:spcBef>
              <a:spcAft>
                <a:spcPts val="0"/>
              </a:spcAft>
              <a:buClr>
                <a:srgbClr val="D64309"/>
              </a:buClr>
              <a:buSzPts val="2000"/>
              <a:buFont typeface="Montserrat Black"/>
              <a:buNone/>
              <a:defRPr sz="2000">
                <a:solidFill>
                  <a:srgbClr val="D64309"/>
                </a:solidFill>
                <a:latin typeface="Montserrat Black"/>
                <a:ea typeface="Montserrat Black"/>
                <a:cs typeface="Montserrat Black"/>
                <a:sym typeface="Montserrat Black"/>
              </a:defRPr>
            </a:lvl3pPr>
            <a:lvl4pPr lvl="3" algn="l">
              <a:lnSpc>
                <a:spcPct val="100000"/>
              </a:lnSpc>
              <a:spcBef>
                <a:spcPts val="0"/>
              </a:spcBef>
              <a:spcAft>
                <a:spcPts val="0"/>
              </a:spcAft>
              <a:buClr>
                <a:srgbClr val="D64309"/>
              </a:buClr>
              <a:buSzPts val="2000"/>
              <a:buFont typeface="Montserrat Black"/>
              <a:buNone/>
              <a:defRPr sz="2000">
                <a:solidFill>
                  <a:srgbClr val="D64309"/>
                </a:solidFill>
                <a:latin typeface="Montserrat Black"/>
                <a:ea typeface="Montserrat Black"/>
                <a:cs typeface="Montserrat Black"/>
                <a:sym typeface="Montserrat Black"/>
              </a:defRPr>
            </a:lvl4pPr>
            <a:lvl5pPr lvl="4" algn="l">
              <a:lnSpc>
                <a:spcPct val="100000"/>
              </a:lnSpc>
              <a:spcBef>
                <a:spcPts val="0"/>
              </a:spcBef>
              <a:spcAft>
                <a:spcPts val="0"/>
              </a:spcAft>
              <a:buClr>
                <a:srgbClr val="D64309"/>
              </a:buClr>
              <a:buSzPts val="2000"/>
              <a:buFont typeface="Montserrat Black"/>
              <a:buNone/>
              <a:defRPr sz="2000">
                <a:solidFill>
                  <a:srgbClr val="D64309"/>
                </a:solidFill>
                <a:latin typeface="Montserrat Black"/>
                <a:ea typeface="Montserrat Black"/>
                <a:cs typeface="Montserrat Black"/>
                <a:sym typeface="Montserrat Black"/>
              </a:defRPr>
            </a:lvl5pPr>
            <a:lvl6pPr lvl="5" algn="l">
              <a:lnSpc>
                <a:spcPct val="100000"/>
              </a:lnSpc>
              <a:spcBef>
                <a:spcPts val="0"/>
              </a:spcBef>
              <a:spcAft>
                <a:spcPts val="0"/>
              </a:spcAft>
              <a:buClr>
                <a:srgbClr val="D64309"/>
              </a:buClr>
              <a:buSzPts val="2000"/>
              <a:buFont typeface="Montserrat Black"/>
              <a:buNone/>
              <a:defRPr sz="2000">
                <a:solidFill>
                  <a:srgbClr val="D64309"/>
                </a:solidFill>
                <a:latin typeface="Montserrat Black"/>
                <a:ea typeface="Montserrat Black"/>
                <a:cs typeface="Montserrat Black"/>
                <a:sym typeface="Montserrat Black"/>
              </a:defRPr>
            </a:lvl6pPr>
            <a:lvl7pPr lvl="6" algn="l">
              <a:lnSpc>
                <a:spcPct val="100000"/>
              </a:lnSpc>
              <a:spcBef>
                <a:spcPts val="0"/>
              </a:spcBef>
              <a:spcAft>
                <a:spcPts val="0"/>
              </a:spcAft>
              <a:buClr>
                <a:srgbClr val="D64309"/>
              </a:buClr>
              <a:buSzPts val="2000"/>
              <a:buFont typeface="Montserrat Black"/>
              <a:buNone/>
              <a:defRPr sz="2000">
                <a:solidFill>
                  <a:srgbClr val="D64309"/>
                </a:solidFill>
                <a:latin typeface="Montserrat Black"/>
                <a:ea typeface="Montserrat Black"/>
                <a:cs typeface="Montserrat Black"/>
                <a:sym typeface="Montserrat Black"/>
              </a:defRPr>
            </a:lvl7pPr>
            <a:lvl8pPr lvl="7" algn="l">
              <a:lnSpc>
                <a:spcPct val="100000"/>
              </a:lnSpc>
              <a:spcBef>
                <a:spcPts val="0"/>
              </a:spcBef>
              <a:spcAft>
                <a:spcPts val="0"/>
              </a:spcAft>
              <a:buClr>
                <a:srgbClr val="D64309"/>
              </a:buClr>
              <a:buSzPts val="2000"/>
              <a:buFont typeface="Montserrat Black"/>
              <a:buNone/>
              <a:defRPr sz="2000">
                <a:solidFill>
                  <a:srgbClr val="D64309"/>
                </a:solidFill>
                <a:latin typeface="Montserrat Black"/>
                <a:ea typeface="Montserrat Black"/>
                <a:cs typeface="Montserrat Black"/>
                <a:sym typeface="Montserrat Black"/>
              </a:defRPr>
            </a:lvl8pPr>
            <a:lvl9pPr lvl="8" algn="l">
              <a:lnSpc>
                <a:spcPct val="100000"/>
              </a:lnSpc>
              <a:spcBef>
                <a:spcPts val="0"/>
              </a:spcBef>
              <a:spcAft>
                <a:spcPts val="0"/>
              </a:spcAft>
              <a:buClr>
                <a:srgbClr val="D64309"/>
              </a:buClr>
              <a:buSzPts val="2000"/>
              <a:buFont typeface="Montserrat Black"/>
              <a:buNone/>
              <a:defRPr sz="2000">
                <a:solidFill>
                  <a:srgbClr val="D64309"/>
                </a:solidFill>
                <a:latin typeface="Montserrat Black"/>
                <a:ea typeface="Montserrat Black"/>
                <a:cs typeface="Montserrat Black"/>
                <a:sym typeface="Montserrat Black"/>
              </a:defRPr>
            </a:lvl9pPr>
          </a:lstStyle>
          <a:p>
            <a:endParaRPr/>
          </a:p>
        </p:txBody>
      </p:sp>
      <p:sp>
        <p:nvSpPr>
          <p:cNvPr id="13" name="Google Shape;13;p16"/>
          <p:cNvSpPr txBox="1">
            <a:spLocks noGrp="1"/>
          </p:cNvSpPr>
          <p:nvPr>
            <p:ph type="body" idx="1"/>
          </p:nvPr>
        </p:nvSpPr>
        <p:spPr>
          <a:xfrm>
            <a:off x="311700" y="793207"/>
            <a:ext cx="85206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algn="l">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algn="l">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algn="l">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algn="l">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algn="l">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algn="l">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algn="l">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algn="l">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pic>
        <p:nvPicPr>
          <p:cNvPr id="14" name="Google Shape;14;p16"/>
          <p:cNvPicPr preferRelativeResize="0"/>
          <p:nvPr/>
        </p:nvPicPr>
        <p:blipFill rotWithShape="1">
          <a:blip r:embed="rId2">
            <a:alphaModFix/>
          </a:blip>
          <a:srcRect/>
          <a:stretch/>
        </p:blipFill>
        <p:spPr>
          <a:xfrm>
            <a:off x="59109" y="4654364"/>
            <a:ext cx="506977" cy="443375"/>
          </a:xfrm>
          <a:prstGeom prst="rect">
            <a:avLst/>
          </a:prstGeom>
          <a:noFill/>
          <a:ln>
            <a:noFill/>
          </a:ln>
        </p:spPr>
      </p:pic>
      <p:sp>
        <p:nvSpPr>
          <p:cNvPr id="15" name="Google Shape;15;p16"/>
          <p:cNvSpPr txBox="1">
            <a:spLocks noGrp="1"/>
          </p:cNvSpPr>
          <p:nvPr>
            <p:ph type="subTitle" idx="2"/>
          </p:nvPr>
        </p:nvSpPr>
        <p:spPr>
          <a:xfrm>
            <a:off x="4567225" y="4754713"/>
            <a:ext cx="4455300" cy="242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1000"/>
              <a:buFont typeface="Montserrat"/>
              <a:buNone/>
              <a:defRPr sz="1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17"/>
          <p:cNvSpPr txBox="1"/>
          <p:nvPr/>
        </p:nvSpPr>
        <p:spPr>
          <a:xfrm>
            <a:off x="0" y="836425"/>
            <a:ext cx="9144000" cy="4307100"/>
          </a:xfrm>
          <a:prstGeom prst="rect">
            <a:avLst/>
          </a:prstGeom>
          <a:solidFill>
            <a:srgbClr val="0033A0"/>
          </a:solid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FFFFFF"/>
              </a:solidFill>
              <a:highlight>
                <a:srgbClr val="0033A0"/>
              </a:highlight>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FFFFFF"/>
              </a:solidFill>
              <a:highlight>
                <a:srgbClr val="0033A0"/>
              </a:highlight>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3900"/>
              <a:buFont typeface="Arial"/>
              <a:buNone/>
            </a:pPr>
            <a:endParaRPr sz="3900" b="1" i="0" u="none" strike="noStrike" cap="none">
              <a:solidFill>
                <a:srgbClr val="FFFFFF"/>
              </a:solidFill>
              <a:highlight>
                <a:srgbClr val="0033A0"/>
              </a:highlight>
              <a:latin typeface="Montserrat"/>
              <a:ea typeface="Montserrat"/>
              <a:cs typeface="Montserrat"/>
              <a:sym typeface="Montserrat"/>
            </a:endParaRPr>
          </a:p>
        </p:txBody>
      </p:sp>
      <p:sp>
        <p:nvSpPr>
          <p:cNvPr id="18" name="Google Shape;18;p17"/>
          <p:cNvSpPr txBox="1">
            <a:spLocks noGrp="1"/>
          </p:cNvSpPr>
          <p:nvPr>
            <p:ph type="ctrTitle"/>
          </p:nvPr>
        </p:nvSpPr>
        <p:spPr>
          <a:xfrm>
            <a:off x="311708" y="13329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4100"/>
              <a:buFont typeface="Montserrat Black"/>
              <a:buNone/>
              <a:defRPr sz="4100">
                <a:solidFill>
                  <a:schemeClr val="lt1"/>
                </a:solidFill>
                <a:latin typeface="Montserrat Black"/>
                <a:ea typeface="Montserrat Black"/>
                <a:cs typeface="Montserrat Black"/>
                <a:sym typeface="Montserrat Black"/>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9" name="Google Shape;19;p17"/>
          <p:cNvSpPr txBox="1">
            <a:spLocks noGrp="1"/>
          </p:cNvSpPr>
          <p:nvPr>
            <p:ph type="subTitle" idx="1"/>
          </p:nvPr>
        </p:nvSpPr>
        <p:spPr>
          <a:xfrm>
            <a:off x="311700" y="3333900"/>
            <a:ext cx="8520600" cy="79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2300"/>
              <a:buFont typeface="Montserrat"/>
              <a:buNone/>
              <a:defRPr sz="2300" b="1">
                <a:solidFill>
                  <a:schemeClr val="lt1"/>
                </a:solidFill>
                <a:latin typeface="Montserrat"/>
                <a:ea typeface="Montserrat"/>
                <a:cs typeface="Montserrat"/>
                <a:sym typeface="Montserra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0" name="Google Shape;20;p17"/>
          <p:cNvSpPr/>
          <p:nvPr/>
        </p:nvSpPr>
        <p:spPr>
          <a:xfrm>
            <a:off x="4335925" y="323375"/>
            <a:ext cx="5452800" cy="1112100"/>
          </a:xfrm>
          <a:prstGeom prst="parallelogram">
            <a:avLst>
              <a:gd name="adj" fmla="val 25000"/>
            </a:avLst>
          </a:prstGeom>
          <a:solidFill>
            <a:srgbClr val="D643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FFFFFF"/>
              </a:solidFill>
              <a:latin typeface="Montserrat"/>
              <a:ea typeface="Montserrat"/>
              <a:cs typeface="Montserrat"/>
              <a:sym typeface="Montserrat"/>
            </a:endParaRPr>
          </a:p>
        </p:txBody>
      </p:sp>
      <p:pic>
        <p:nvPicPr>
          <p:cNvPr id="21" name="Google Shape;21;p17"/>
          <p:cNvPicPr preferRelativeResize="0"/>
          <p:nvPr/>
        </p:nvPicPr>
        <p:blipFill rotWithShape="1">
          <a:blip r:embed="rId2">
            <a:alphaModFix/>
          </a:blip>
          <a:srcRect/>
          <a:stretch/>
        </p:blipFill>
        <p:spPr>
          <a:xfrm>
            <a:off x="0" y="1"/>
            <a:ext cx="886899" cy="767976"/>
          </a:xfrm>
          <a:prstGeom prst="rect">
            <a:avLst/>
          </a:prstGeom>
          <a:noFill/>
          <a:ln>
            <a:noFill/>
          </a:ln>
        </p:spPr>
      </p:pic>
      <p:sp>
        <p:nvSpPr>
          <p:cNvPr id="22" name="Google Shape;22;p17"/>
          <p:cNvSpPr txBox="1">
            <a:spLocks noGrp="1"/>
          </p:cNvSpPr>
          <p:nvPr>
            <p:ph type="subTitle" idx="2"/>
          </p:nvPr>
        </p:nvSpPr>
        <p:spPr>
          <a:xfrm>
            <a:off x="4642050" y="336250"/>
            <a:ext cx="4190400" cy="1112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1700"/>
              <a:buFont typeface="Montserrat"/>
              <a:buNone/>
              <a:defRPr sz="1700" b="1">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3" name="Google Shape;23;p17"/>
          <p:cNvCxnSpPr/>
          <p:nvPr/>
        </p:nvCxnSpPr>
        <p:spPr>
          <a:xfrm>
            <a:off x="8779725" y="1373000"/>
            <a:ext cx="0" cy="3399900"/>
          </a:xfrm>
          <a:prstGeom prst="straightConnector1">
            <a:avLst/>
          </a:prstGeom>
          <a:noFill/>
          <a:ln w="19050" cap="flat" cmpd="sng">
            <a:solidFill>
              <a:srgbClr val="D64309"/>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UE Section header" type="secHead">
  <p:cSld name="SECTION_HEADER">
    <p:spTree>
      <p:nvGrpSpPr>
        <p:cNvPr id="1" name="Shape 24"/>
        <p:cNvGrpSpPr/>
        <p:nvPr/>
      </p:nvGrpSpPr>
      <p:grpSpPr>
        <a:xfrm>
          <a:off x="0" y="0"/>
          <a:ext cx="0" cy="0"/>
          <a:chOff x="0" y="0"/>
          <a:chExt cx="0" cy="0"/>
        </a:xfrm>
      </p:grpSpPr>
      <p:sp>
        <p:nvSpPr>
          <p:cNvPr id="25" name="Google Shape;25;p18"/>
          <p:cNvSpPr txBox="1"/>
          <p:nvPr/>
        </p:nvSpPr>
        <p:spPr>
          <a:xfrm>
            <a:off x="0" y="0"/>
            <a:ext cx="9144000" cy="4307100"/>
          </a:xfrm>
          <a:prstGeom prst="rect">
            <a:avLst/>
          </a:prstGeom>
          <a:solidFill>
            <a:srgbClr val="0033A0"/>
          </a:solid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FFFFFF"/>
              </a:solidFill>
              <a:highlight>
                <a:srgbClr val="0033A0"/>
              </a:highlight>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FFFFFF"/>
              </a:solidFill>
              <a:highlight>
                <a:srgbClr val="0033A0"/>
              </a:highlight>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3900"/>
              <a:buFont typeface="Arial"/>
              <a:buNone/>
            </a:pPr>
            <a:endParaRPr sz="3900" b="1" i="0" u="none" strike="noStrike" cap="none">
              <a:solidFill>
                <a:srgbClr val="FFFFFF"/>
              </a:solidFill>
              <a:highlight>
                <a:srgbClr val="0033A0"/>
              </a:highlight>
              <a:latin typeface="Montserrat"/>
              <a:ea typeface="Montserrat"/>
              <a:cs typeface="Montserrat"/>
              <a:sym typeface="Montserrat"/>
            </a:endParaRPr>
          </a:p>
        </p:txBody>
      </p:sp>
      <p:sp>
        <p:nvSpPr>
          <p:cNvPr id="26" name="Google Shape;26;p18"/>
          <p:cNvSpPr txBox="1">
            <a:spLocks noGrp="1"/>
          </p:cNvSpPr>
          <p:nvPr>
            <p:ph type="title"/>
          </p:nvPr>
        </p:nvSpPr>
        <p:spPr>
          <a:xfrm>
            <a:off x="683550" y="553675"/>
            <a:ext cx="7776900" cy="841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3600"/>
              <a:buFont typeface="Montserrat Black"/>
              <a:buNone/>
              <a:defRPr sz="3600">
                <a:solidFill>
                  <a:schemeClr val="lt1"/>
                </a:solidFill>
                <a:latin typeface="Montserrat Black"/>
                <a:ea typeface="Montserrat Black"/>
                <a:cs typeface="Montserrat Black"/>
                <a:sym typeface="Montserrat Black"/>
              </a:defRPr>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pic>
        <p:nvPicPr>
          <p:cNvPr id="27" name="Google Shape;27;p18"/>
          <p:cNvPicPr preferRelativeResize="0"/>
          <p:nvPr/>
        </p:nvPicPr>
        <p:blipFill rotWithShape="1">
          <a:blip r:embed="rId2">
            <a:alphaModFix/>
          </a:blip>
          <a:srcRect/>
          <a:stretch/>
        </p:blipFill>
        <p:spPr>
          <a:xfrm>
            <a:off x="8257100" y="4375526"/>
            <a:ext cx="886899" cy="767976"/>
          </a:xfrm>
          <a:prstGeom prst="rect">
            <a:avLst/>
          </a:prstGeom>
          <a:noFill/>
          <a:ln>
            <a:noFill/>
          </a:ln>
        </p:spPr>
      </p:pic>
      <p:cxnSp>
        <p:nvCxnSpPr>
          <p:cNvPr id="28" name="Google Shape;28;p18"/>
          <p:cNvCxnSpPr/>
          <p:nvPr/>
        </p:nvCxnSpPr>
        <p:spPr>
          <a:xfrm>
            <a:off x="438975" y="719200"/>
            <a:ext cx="0" cy="3698700"/>
          </a:xfrm>
          <a:prstGeom prst="straightConnector1">
            <a:avLst/>
          </a:prstGeom>
          <a:noFill/>
          <a:ln w="28575" cap="flat" cmpd="sng">
            <a:solidFill>
              <a:schemeClr val="lt1"/>
            </a:solidFill>
            <a:prstDash val="solid"/>
            <a:round/>
            <a:headEnd type="none" w="sm" len="sm"/>
            <a:tailEnd type="none" w="sm" len="sm"/>
          </a:ln>
        </p:spPr>
      </p:cxnSp>
      <p:sp>
        <p:nvSpPr>
          <p:cNvPr id="29" name="Google Shape;29;p18"/>
          <p:cNvSpPr txBox="1">
            <a:spLocks noGrp="1"/>
          </p:cNvSpPr>
          <p:nvPr>
            <p:ph type="subTitle" idx="1"/>
          </p:nvPr>
        </p:nvSpPr>
        <p:spPr>
          <a:xfrm>
            <a:off x="691175" y="4455250"/>
            <a:ext cx="6547500" cy="52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64309"/>
              </a:buClr>
              <a:buSzPts val="1300"/>
              <a:buFont typeface="Montserrat"/>
              <a:buNone/>
              <a:defRPr sz="1300" b="1">
                <a:solidFill>
                  <a:srgbClr val="D64309"/>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RANGE Section header">
  <p:cSld name="SECTION_HEADER_1">
    <p:spTree>
      <p:nvGrpSpPr>
        <p:cNvPr id="1" name="Shape 30"/>
        <p:cNvGrpSpPr/>
        <p:nvPr/>
      </p:nvGrpSpPr>
      <p:grpSpPr>
        <a:xfrm>
          <a:off x="0" y="0"/>
          <a:ext cx="0" cy="0"/>
          <a:chOff x="0" y="0"/>
          <a:chExt cx="0" cy="0"/>
        </a:xfrm>
      </p:grpSpPr>
      <p:sp>
        <p:nvSpPr>
          <p:cNvPr id="31" name="Google Shape;31;p19"/>
          <p:cNvSpPr txBox="1"/>
          <p:nvPr/>
        </p:nvSpPr>
        <p:spPr>
          <a:xfrm>
            <a:off x="0" y="0"/>
            <a:ext cx="9144000" cy="4307100"/>
          </a:xfrm>
          <a:prstGeom prst="rect">
            <a:avLst/>
          </a:prstGeom>
          <a:solidFill>
            <a:srgbClr val="D64309"/>
          </a:solid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FFFFFF"/>
              </a:solidFill>
              <a:highlight>
                <a:srgbClr val="D64309"/>
              </a:highlight>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FFFFFF"/>
              </a:solidFill>
              <a:highlight>
                <a:srgbClr val="D64309"/>
              </a:highlight>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3900"/>
              <a:buFont typeface="Arial"/>
              <a:buNone/>
            </a:pPr>
            <a:endParaRPr sz="3900" b="1" i="0" u="none" strike="noStrike" cap="none">
              <a:solidFill>
                <a:srgbClr val="FFFFFF"/>
              </a:solidFill>
              <a:highlight>
                <a:srgbClr val="D64309"/>
              </a:highlight>
              <a:latin typeface="Montserrat"/>
              <a:ea typeface="Montserrat"/>
              <a:cs typeface="Montserrat"/>
              <a:sym typeface="Montserrat"/>
            </a:endParaRPr>
          </a:p>
        </p:txBody>
      </p:sp>
      <p:sp>
        <p:nvSpPr>
          <p:cNvPr id="32" name="Google Shape;32;p19"/>
          <p:cNvSpPr txBox="1">
            <a:spLocks noGrp="1"/>
          </p:cNvSpPr>
          <p:nvPr>
            <p:ph type="title"/>
          </p:nvPr>
        </p:nvSpPr>
        <p:spPr>
          <a:xfrm>
            <a:off x="683550" y="553675"/>
            <a:ext cx="7776900" cy="841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3600"/>
              <a:buFont typeface="Montserrat Black"/>
              <a:buNone/>
              <a:defRPr sz="3600">
                <a:solidFill>
                  <a:schemeClr val="lt1"/>
                </a:solidFill>
                <a:latin typeface="Montserrat Black"/>
                <a:ea typeface="Montserrat Black"/>
                <a:cs typeface="Montserrat Black"/>
                <a:sym typeface="Montserrat Black"/>
              </a:defRPr>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pic>
        <p:nvPicPr>
          <p:cNvPr id="33" name="Google Shape;33;p19"/>
          <p:cNvPicPr preferRelativeResize="0"/>
          <p:nvPr/>
        </p:nvPicPr>
        <p:blipFill rotWithShape="1">
          <a:blip r:embed="rId2">
            <a:alphaModFix/>
          </a:blip>
          <a:srcRect/>
          <a:stretch/>
        </p:blipFill>
        <p:spPr>
          <a:xfrm>
            <a:off x="8257100" y="4375526"/>
            <a:ext cx="886899" cy="767976"/>
          </a:xfrm>
          <a:prstGeom prst="rect">
            <a:avLst/>
          </a:prstGeom>
          <a:noFill/>
          <a:ln>
            <a:noFill/>
          </a:ln>
        </p:spPr>
      </p:pic>
      <p:cxnSp>
        <p:nvCxnSpPr>
          <p:cNvPr id="34" name="Google Shape;34;p19"/>
          <p:cNvCxnSpPr/>
          <p:nvPr/>
        </p:nvCxnSpPr>
        <p:spPr>
          <a:xfrm>
            <a:off x="438975" y="719200"/>
            <a:ext cx="0" cy="3698700"/>
          </a:xfrm>
          <a:prstGeom prst="straightConnector1">
            <a:avLst/>
          </a:prstGeom>
          <a:noFill/>
          <a:ln w="28575" cap="flat" cmpd="sng">
            <a:solidFill>
              <a:schemeClr val="lt1"/>
            </a:solidFill>
            <a:prstDash val="solid"/>
            <a:round/>
            <a:headEnd type="none" w="sm" len="sm"/>
            <a:tailEnd type="none" w="sm" len="sm"/>
          </a:ln>
        </p:spPr>
      </p:cxnSp>
      <p:sp>
        <p:nvSpPr>
          <p:cNvPr id="35" name="Google Shape;35;p19"/>
          <p:cNvSpPr txBox="1">
            <a:spLocks noGrp="1"/>
          </p:cNvSpPr>
          <p:nvPr>
            <p:ph type="subTitle" idx="1"/>
          </p:nvPr>
        </p:nvSpPr>
        <p:spPr>
          <a:xfrm>
            <a:off x="691175" y="4455250"/>
            <a:ext cx="6547500" cy="52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33A0"/>
              </a:buClr>
              <a:buSzPts val="1300"/>
              <a:buFont typeface="Montserrat"/>
              <a:buNone/>
              <a:defRPr sz="1300" b="1">
                <a:solidFill>
                  <a:srgbClr val="0033A0"/>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311700" y="190479"/>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D64309"/>
              </a:buClr>
              <a:buSzPts val="2000"/>
              <a:buFont typeface="Montserrat Black"/>
              <a:buNone/>
              <a:defRPr sz="2000">
                <a:solidFill>
                  <a:srgbClr val="D64309"/>
                </a:solidFill>
                <a:latin typeface="Montserrat Black"/>
                <a:ea typeface="Montserrat Black"/>
                <a:cs typeface="Montserrat Black"/>
                <a:sym typeface="Montserrat Black"/>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 name="Google Shape;38;p20"/>
          <p:cNvSpPr txBox="1">
            <a:spLocks noGrp="1"/>
          </p:cNvSpPr>
          <p:nvPr>
            <p:ph type="body" idx="1"/>
          </p:nvPr>
        </p:nvSpPr>
        <p:spPr>
          <a:xfrm>
            <a:off x="311700" y="943792"/>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dk1"/>
              </a:buClr>
              <a:buSzPts val="1400"/>
              <a:buFont typeface="Montserrat"/>
              <a:buChar char="●"/>
              <a:defRPr sz="1400">
                <a:solidFill>
                  <a:schemeClr val="dk1"/>
                </a:solidFill>
                <a:latin typeface="Montserrat"/>
                <a:ea typeface="Montserrat"/>
                <a:cs typeface="Montserrat"/>
                <a:sym typeface="Montserrat"/>
              </a:defRPr>
            </a:lvl1pPr>
            <a:lvl2pPr marL="914400" lvl="1" indent="-304800" algn="l">
              <a:lnSpc>
                <a:spcPct val="100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2pPr>
            <a:lvl3pPr marL="1371600" lvl="2" indent="-304800" algn="l">
              <a:lnSpc>
                <a:spcPct val="100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3pPr>
            <a:lvl4pPr marL="1828800" lvl="3" indent="-304800" algn="l">
              <a:lnSpc>
                <a:spcPct val="100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4pPr>
            <a:lvl5pPr marL="2286000" lvl="4" indent="-304800" algn="l">
              <a:lnSpc>
                <a:spcPct val="100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5pPr>
            <a:lvl6pPr marL="2743200" lvl="5" indent="-304800" algn="l">
              <a:lnSpc>
                <a:spcPct val="100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6pPr>
            <a:lvl7pPr marL="3200400" lvl="6" indent="-304800" algn="l">
              <a:lnSpc>
                <a:spcPct val="100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7pPr>
            <a:lvl8pPr marL="3657600" lvl="7" indent="-304800" algn="l">
              <a:lnSpc>
                <a:spcPct val="100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8pPr>
            <a:lvl9pPr marL="4114800" lvl="8" indent="-304800" algn="l">
              <a:lnSpc>
                <a:spcPct val="100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9pPr>
          </a:lstStyle>
          <a:p>
            <a:endParaRPr/>
          </a:p>
        </p:txBody>
      </p:sp>
      <p:sp>
        <p:nvSpPr>
          <p:cNvPr id="39" name="Google Shape;39;p20"/>
          <p:cNvSpPr txBox="1">
            <a:spLocks noGrp="1"/>
          </p:cNvSpPr>
          <p:nvPr>
            <p:ph type="body" idx="2"/>
          </p:nvPr>
        </p:nvSpPr>
        <p:spPr>
          <a:xfrm>
            <a:off x="4832400" y="943792"/>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dk1"/>
              </a:buClr>
              <a:buSzPts val="1400"/>
              <a:buFont typeface="Montserrat"/>
              <a:buChar char="●"/>
              <a:defRPr sz="1400">
                <a:solidFill>
                  <a:schemeClr val="dk1"/>
                </a:solidFill>
                <a:latin typeface="Montserrat"/>
                <a:ea typeface="Montserrat"/>
                <a:cs typeface="Montserrat"/>
                <a:sym typeface="Montserrat"/>
              </a:defRPr>
            </a:lvl1pPr>
            <a:lvl2pPr marL="914400" lvl="1" indent="-304800" algn="l">
              <a:lnSpc>
                <a:spcPct val="100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2pPr>
            <a:lvl3pPr marL="1371600" lvl="2" indent="-304800" algn="l">
              <a:lnSpc>
                <a:spcPct val="100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3pPr>
            <a:lvl4pPr marL="1828800" lvl="3" indent="-304800" algn="l">
              <a:lnSpc>
                <a:spcPct val="100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4pPr>
            <a:lvl5pPr marL="2286000" lvl="4" indent="-304800" algn="l">
              <a:lnSpc>
                <a:spcPct val="100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5pPr>
            <a:lvl6pPr marL="2743200" lvl="5" indent="-304800" algn="l">
              <a:lnSpc>
                <a:spcPct val="100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6pPr>
            <a:lvl7pPr marL="3200400" lvl="6" indent="-304800" algn="l">
              <a:lnSpc>
                <a:spcPct val="100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7pPr>
            <a:lvl8pPr marL="3657600" lvl="7" indent="-304800" algn="l">
              <a:lnSpc>
                <a:spcPct val="100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8pPr>
            <a:lvl9pPr marL="4114800" lvl="8" indent="-304800" algn="l">
              <a:lnSpc>
                <a:spcPct val="100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9pPr>
          </a:lstStyle>
          <a:p>
            <a:endParaRPr/>
          </a:p>
        </p:txBody>
      </p:sp>
      <p:pic>
        <p:nvPicPr>
          <p:cNvPr id="40" name="Google Shape;40;p20"/>
          <p:cNvPicPr preferRelativeResize="0"/>
          <p:nvPr/>
        </p:nvPicPr>
        <p:blipFill rotWithShape="1">
          <a:blip r:embed="rId2">
            <a:alphaModFix/>
          </a:blip>
          <a:srcRect/>
          <a:stretch/>
        </p:blipFill>
        <p:spPr>
          <a:xfrm>
            <a:off x="59109" y="4654364"/>
            <a:ext cx="506977" cy="443375"/>
          </a:xfrm>
          <a:prstGeom prst="rect">
            <a:avLst/>
          </a:prstGeom>
          <a:noFill/>
          <a:ln>
            <a:noFill/>
          </a:ln>
        </p:spPr>
      </p:pic>
      <p:sp>
        <p:nvSpPr>
          <p:cNvPr id="41" name="Google Shape;41;p20"/>
          <p:cNvSpPr txBox="1">
            <a:spLocks noGrp="1"/>
          </p:cNvSpPr>
          <p:nvPr>
            <p:ph type="subTitle" idx="3"/>
          </p:nvPr>
        </p:nvSpPr>
        <p:spPr>
          <a:xfrm>
            <a:off x="4567225" y="4754713"/>
            <a:ext cx="4455300" cy="242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1000"/>
              <a:buFont typeface="Montserrat"/>
              <a:buNone/>
              <a:defRPr sz="1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311700" y="167036"/>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D64309"/>
              </a:buClr>
              <a:buSzPts val="2000"/>
              <a:buFont typeface="Montserrat Black"/>
              <a:buNone/>
              <a:defRPr sz="2000">
                <a:solidFill>
                  <a:srgbClr val="D64309"/>
                </a:solidFill>
                <a:latin typeface="Montserrat Black"/>
                <a:ea typeface="Montserrat Black"/>
                <a:cs typeface="Montserrat Black"/>
                <a:sym typeface="Montserrat Black"/>
              </a:defRPr>
            </a:lvl1pPr>
            <a:lvl2pPr lvl="1" algn="l">
              <a:lnSpc>
                <a:spcPct val="100000"/>
              </a:lnSpc>
              <a:spcBef>
                <a:spcPts val="0"/>
              </a:spcBef>
              <a:spcAft>
                <a:spcPts val="0"/>
              </a:spcAft>
              <a:buClr>
                <a:srgbClr val="D64309"/>
              </a:buClr>
              <a:buSzPts val="2100"/>
              <a:buFont typeface="Montserrat Black"/>
              <a:buNone/>
              <a:defRPr sz="2100">
                <a:solidFill>
                  <a:srgbClr val="D64309"/>
                </a:solidFill>
                <a:latin typeface="Montserrat Black"/>
                <a:ea typeface="Montserrat Black"/>
                <a:cs typeface="Montserrat Black"/>
                <a:sym typeface="Montserrat Black"/>
              </a:defRPr>
            </a:lvl2pPr>
            <a:lvl3pPr lvl="2" algn="l">
              <a:lnSpc>
                <a:spcPct val="100000"/>
              </a:lnSpc>
              <a:spcBef>
                <a:spcPts val="0"/>
              </a:spcBef>
              <a:spcAft>
                <a:spcPts val="0"/>
              </a:spcAft>
              <a:buClr>
                <a:srgbClr val="D64309"/>
              </a:buClr>
              <a:buSzPts val="2100"/>
              <a:buFont typeface="Montserrat Black"/>
              <a:buNone/>
              <a:defRPr sz="2100">
                <a:solidFill>
                  <a:srgbClr val="D64309"/>
                </a:solidFill>
                <a:latin typeface="Montserrat Black"/>
                <a:ea typeface="Montserrat Black"/>
                <a:cs typeface="Montserrat Black"/>
                <a:sym typeface="Montserrat Black"/>
              </a:defRPr>
            </a:lvl3pPr>
            <a:lvl4pPr lvl="3" algn="l">
              <a:lnSpc>
                <a:spcPct val="100000"/>
              </a:lnSpc>
              <a:spcBef>
                <a:spcPts val="0"/>
              </a:spcBef>
              <a:spcAft>
                <a:spcPts val="0"/>
              </a:spcAft>
              <a:buClr>
                <a:srgbClr val="D64309"/>
              </a:buClr>
              <a:buSzPts val="2100"/>
              <a:buFont typeface="Montserrat Black"/>
              <a:buNone/>
              <a:defRPr sz="2100">
                <a:solidFill>
                  <a:srgbClr val="D64309"/>
                </a:solidFill>
                <a:latin typeface="Montserrat Black"/>
                <a:ea typeface="Montserrat Black"/>
                <a:cs typeface="Montserrat Black"/>
                <a:sym typeface="Montserrat Black"/>
              </a:defRPr>
            </a:lvl4pPr>
            <a:lvl5pPr lvl="4" algn="l">
              <a:lnSpc>
                <a:spcPct val="100000"/>
              </a:lnSpc>
              <a:spcBef>
                <a:spcPts val="0"/>
              </a:spcBef>
              <a:spcAft>
                <a:spcPts val="0"/>
              </a:spcAft>
              <a:buClr>
                <a:srgbClr val="D64309"/>
              </a:buClr>
              <a:buSzPts val="2100"/>
              <a:buFont typeface="Montserrat Black"/>
              <a:buNone/>
              <a:defRPr sz="2100">
                <a:solidFill>
                  <a:srgbClr val="D64309"/>
                </a:solidFill>
                <a:latin typeface="Montserrat Black"/>
                <a:ea typeface="Montserrat Black"/>
                <a:cs typeface="Montserrat Black"/>
                <a:sym typeface="Montserrat Black"/>
              </a:defRPr>
            </a:lvl5pPr>
            <a:lvl6pPr lvl="5" algn="l">
              <a:lnSpc>
                <a:spcPct val="100000"/>
              </a:lnSpc>
              <a:spcBef>
                <a:spcPts val="0"/>
              </a:spcBef>
              <a:spcAft>
                <a:spcPts val="0"/>
              </a:spcAft>
              <a:buClr>
                <a:srgbClr val="D64309"/>
              </a:buClr>
              <a:buSzPts val="2100"/>
              <a:buFont typeface="Montserrat Black"/>
              <a:buNone/>
              <a:defRPr sz="2100">
                <a:solidFill>
                  <a:srgbClr val="D64309"/>
                </a:solidFill>
                <a:latin typeface="Montserrat Black"/>
                <a:ea typeface="Montserrat Black"/>
                <a:cs typeface="Montserrat Black"/>
                <a:sym typeface="Montserrat Black"/>
              </a:defRPr>
            </a:lvl6pPr>
            <a:lvl7pPr lvl="6" algn="l">
              <a:lnSpc>
                <a:spcPct val="100000"/>
              </a:lnSpc>
              <a:spcBef>
                <a:spcPts val="0"/>
              </a:spcBef>
              <a:spcAft>
                <a:spcPts val="0"/>
              </a:spcAft>
              <a:buClr>
                <a:srgbClr val="D64309"/>
              </a:buClr>
              <a:buSzPts val="2100"/>
              <a:buFont typeface="Montserrat Black"/>
              <a:buNone/>
              <a:defRPr sz="2100">
                <a:solidFill>
                  <a:srgbClr val="D64309"/>
                </a:solidFill>
                <a:latin typeface="Montserrat Black"/>
                <a:ea typeface="Montserrat Black"/>
                <a:cs typeface="Montserrat Black"/>
                <a:sym typeface="Montserrat Black"/>
              </a:defRPr>
            </a:lvl7pPr>
            <a:lvl8pPr lvl="7" algn="l">
              <a:lnSpc>
                <a:spcPct val="100000"/>
              </a:lnSpc>
              <a:spcBef>
                <a:spcPts val="0"/>
              </a:spcBef>
              <a:spcAft>
                <a:spcPts val="0"/>
              </a:spcAft>
              <a:buClr>
                <a:srgbClr val="D64309"/>
              </a:buClr>
              <a:buSzPts val="2100"/>
              <a:buFont typeface="Montserrat Black"/>
              <a:buNone/>
              <a:defRPr sz="2100">
                <a:solidFill>
                  <a:srgbClr val="D64309"/>
                </a:solidFill>
                <a:latin typeface="Montserrat Black"/>
                <a:ea typeface="Montserrat Black"/>
                <a:cs typeface="Montserrat Black"/>
                <a:sym typeface="Montserrat Black"/>
              </a:defRPr>
            </a:lvl8pPr>
            <a:lvl9pPr lvl="8" algn="l">
              <a:lnSpc>
                <a:spcPct val="100000"/>
              </a:lnSpc>
              <a:spcBef>
                <a:spcPts val="0"/>
              </a:spcBef>
              <a:spcAft>
                <a:spcPts val="0"/>
              </a:spcAft>
              <a:buClr>
                <a:srgbClr val="D64309"/>
              </a:buClr>
              <a:buSzPts val="2100"/>
              <a:buFont typeface="Montserrat Black"/>
              <a:buNone/>
              <a:defRPr sz="2100">
                <a:solidFill>
                  <a:srgbClr val="D64309"/>
                </a:solidFill>
                <a:latin typeface="Montserrat Black"/>
                <a:ea typeface="Montserrat Black"/>
                <a:cs typeface="Montserrat Black"/>
                <a:sym typeface="Montserrat Black"/>
              </a:defRPr>
            </a:lvl9pPr>
          </a:lstStyle>
          <a:p>
            <a:endParaRPr/>
          </a:p>
        </p:txBody>
      </p:sp>
      <p:sp>
        <p:nvSpPr>
          <p:cNvPr id="44" name="Google Shape;44;p21"/>
          <p:cNvSpPr txBox="1"/>
          <p:nvPr/>
        </p:nvSpPr>
        <p:spPr>
          <a:xfrm>
            <a:off x="-28050" y="4629230"/>
            <a:ext cx="9200100" cy="531000"/>
          </a:xfrm>
          <a:prstGeom prst="rect">
            <a:avLst/>
          </a:prstGeom>
          <a:solidFill>
            <a:srgbClr val="0033A0"/>
          </a:solidFill>
          <a:ln>
            <a:noFill/>
          </a:ln>
        </p:spPr>
        <p:txBody>
          <a:bodyPr spcFirstLastPara="1" wrap="square" lIns="91425" tIns="91425" rIns="274300" bIns="91425" anchor="b" anchorCtr="0">
            <a:noAutofit/>
          </a:bodyPr>
          <a:lstStyle/>
          <a:p>
            <a:pPr marL="0" marR="0" lvl="0" indent="0" algn="r" rtl="0">
              <a:lnSpc>
                <a:spcPct val="100000"/>
              </a:lnSpc>
              <a:spcBef>
                <a:spcPts val="0"/>
              </a:spcBef>
              <a:spcAft>
                <a:spcPts val="0"/>
              </a:spcAft>
              <a:buClr>
                <a:srgbClr val="000000"/>
              </a:buClr>
              <a:buSzPts val="1000"/>
              <a:buFont typeface="Arial"/>
              <a:buNone/>
            </a:pPr>
            <a:endParaRPr sz="1000" b="0" i="0" u="none" strike="noStrike" cap="none">
              <a:solidFill>
                <a:srgbClr val="FFFFFF"/>
              </a:solidFill>
              <a:highlight>
                <a:srgbClr val="0033A0"/>
              </a:highlight>
              <a:latin typeface="Montserrat"/>
              <a:ea typeface="Montserrat"/>
              <a:cs typeface="Montserrat"/>
              <a:sym typeface="Montserrat"/>
            </a:endParaRPr>
          </a:p>
        </p:txBody>
      </p:sp>
      <p:sp>
        <p:nvSpPr>
          <p:cNvPr id="45" name="Google Shape;45;p21"/>
          <p:cNvSpPr/>
          <p:nvPr/>
        </p:nvSpPr>
        <p:spPr>
          <a:xfrm>
            <a:off x="5249150" y="4198450"/>
            <a:ext cx="4205400" cy="531000"/>
          </a:xfrm>
          <a:prstGeom prst="parallelogram">
            <a:avLst>
              <a:gd name="adj" fmla="val 25000"/>
            </a:avLst>
          </a:prstGeom>
          <a:solidFill>
            <a:srgbClr val="D643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FFFFFF"/>
              </a:solidFill>
              <a:latin typeface="Montserrat"/>
              <a:ea typeface="Montserrat"/>
              <a:cs typeface="Montserrat"/>
              <a:sym typeface="Montserrat"/>
            </a:endParaRPr>
          </a:p>
        </p:txBody>
      </p:sp>
      <p:pic>
        <p:nvPicPr>
          <p:cNvPr id="46" name="Google Shape;46;p21"/>
          <p:cNvPicPr preferRelativeResize="0"/>
          <p:nvPr/>
        </p:nvPicPr>
        <p:blipFill rotWithShape="1">
          <a:blip r:embed="rId2">
            <a:alphaModFix/>
          </a:blip>
          <a:srcRect/>
          <a:stretch/>
        </p:blipFill>
        <p:spPr>
          <a:xfrm>
            <a:off x="59109" y="4654364"/>
            <a:ext cx="506977" cy="443375"/>
          </a:xfrm>
          <a:prstGeom prst="rect">
            <a:avLst/>
          </a:prstGeom>
          <a:noFill/>
          <a:ln>
            <a:noFill/>
          </a:ln>
        </p:spPr>
      </p:pic>
      <p:sp>
        <p:nvSpPr>
          <p:cNvPr id="47" name="Google Shape;47;p21"/>
          <p:cNvSpPr txBox="1">
            <a:spLocks noGrp="1"/>
          </p:cNvSpPr>
          <p:nvPr>
            <p:ph type="subTitle" idx="1"/>
          </p:nvPr>
        </p:nvSpPr>
        <p:spPr>
          <a:xfrm>
            <a:off x="4772825" y="4198375"/>
            <a:ext cx="4249800" cy="531000"/>
          </a:xfrm>
          <a:prstGeom prst="rect">
            <a:avLst/>
          </a:prstGeom>
          <a:noFill/>
          <a:ln>
            <a:noFill/>
          </a:ln>
        </p:spPr>
        <p:txBody>
          <a:bodyPr spcFirstLastPara="1" wrap="square" lIns="91425" tIns="91425" rIns="91425" bIns="91425" anchor="ctr" anchorCtr="0">
            <a:normAutofit/>
          </a:bodyPr>
          <a:lstStyle>
            <a:lvl1pPr lvl="0" algn="r">
              <a:lnSpc>
                <a:spcPct val="100000"/>
              </a:lnSpc>
              <a:spcBef>
                <a:spcPts val="0"/>
              </a:spcBef>
              <a:spcAft>
                <a:spcPts val="0"/>
              </a:spcAft>
              <a:buClr>
                <a:schemeClr val="lt1"/>
              </a:buClr>
              <a:buSzPts val="1400"/>
              <a:buFont typeface="Montserrat"/>
              <a:buNone/>
              <a:defRPr sz="1400" b="1">
                <a:solidFill>
                  <a:schemeClr val="lt1"/>
                </a:solidFill>
                <a:latin typeface="Montserrat"/>
                <a:ea typeface="Montserrat"/>
                <a:cs typeface="Montserrat"/>
                <a:sym typeface="Montserrat"/>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
        <p:nvSpPr>
          <p:cNvPr id="48" name="Google Shape;48;p21"/>
          <p:cNvSpPr txBox="1">
            <a:spLocks noGrp="1"/>
          </p:cNvSpPr>
          <p:nvPr>
            <p:ph type="subTitle" idx="2"/>
          </p:nvPr>
        </p:nvSpPr>
        <p:spPr>
          <a:xfrm>
            <a:off x="4567225" y="4754713"/>
            <a:ext cx="4455300" cy="242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1000"/>
              <a:buFont typeface="Montserrat"/>
              <a:buNone/>
              <a:defRPr sz="1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490250" y="450150"/>
            <a:ext cx="79440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rgbClr val="0033A0"/>
              </a:buClr>
              <a:buSzPts val="4800"/>
              <a:buFont typeface="Montserrat Medium"/>
              <a:buNone/>
              <a:defRPr sz="4800">
                <a:solidFill>
                  <a:srgbClr val="0033A0"/>
                </a:solidFill>
                <a:latin typeface="Montserrat Medium"/>
                <a:ea typeface="Montserrat Medium"/>
                <a:cs typeface="Montserrat Medium"/>
                <a:sym typeface="Montserrat Medium"/>
              </a:defRPr>
            </a:lvl1pPr>
            <a:lvl2pPr lvl="1" algn="l">
              <a:lnSpc>
                <a:spcPct val="100000"/>
              </a:lnSpc>
              <a:spcBef>
                <a:spcPts val="0"/>
              </a:spcBef>
              <a:spcAft>
                <a:spcPts val="0"/>
              </a:spcAft>
              <a:buClr>
                <a:srgbClr val="0033A0"/>
              </a:buClr>
              <a:buSzPts val="4800"/>
              <a:buFont typeface="Montserrat Medium"/>
              <a:buNone/>
              <a:defRPr sz="4800">
                <a:solidFill>
                  <a:srgbClr val="0033A0"/>
                </a:solidFill>
                <a:latin typeface="Montserrat Medium"/>
                <a:ea typeface="Montserrat Medium"/>
                <a:cs typeface="Montserrat Medium"/>
                <a:sym typeface="Montserrat Medium"/>
              </a:defRPr>
            </a:lvl2pPr>
            <a:lvl3pPr lvl="2" algn="l">
              <a:lnSpc>
                <a:spcPct val="100000"/>
              </a:lnSpc>
              <a:spcBef>
                <a:spcPts val="0"/>
              </a:spcBef>
              <a:spcAft>
                <a:spcPts val="0"/>
              </a:spcAft>
              <a:buClr>
                <a:srgbClr val="0033A0"/>
              </a:buClr>
              <a:buSzPts val="4800"/>
              <a:buFont typeface="Montserrat Medium"/>
              <a:buNone/>
              <a:defRPr sz="4800">
                <a:solidFill>
                  <a:srgbClr val="0033A0"/>
                </a:solidFill>
                <a:latin typeface="Montserrat Medium"/>
                <a:ea typeface="Montserrat Medium"/>
                <a:cs typeface="Montserrat Medium"/>
                <a:sym typeface="Montserrat Medium"/>
              </a:defRPr>
            </a:lvl3pPr>
            <a:lvl4pPr lvl="3" algn="l">
              <a:lnSpc>
                <a:spcPct val="100000"/>
              </a:lnSpc>
              <a:spcBef>
                <a:spcPts val="0"/>
              </a:spcBef>
              <a:spcAft>
                <a:spcPts val="0"/>
              </a:spcAft>
              <a:buClr>
                <a:srgbClr val="0033A0"/>
              </a:buClr>
              <a:buSzPts val="4800"/>
              <a:buFont typeface="Montserrat Medium"/>
              <a:buNone/>
              <a:defRPr sz="4800">
                <a:solidFill>
                  <a:srgbClr val="0033A0"/>
                </a:solidFill>
                <a:latin typeface="Montserrat Medium"/>
                <a:ea typeface="Montserrat Medium"/>
                <a:cs typeface="Montserrat Medium"/>
                <a:sym typeface="Montserrat Medium"/>
              </a:defRPr>
            </a:lvl4pPr>
            <a:lvl5pPr lvl="4" algn="l">
              <a:lnSpc>
                <a:spcPct val="100000"/>
              </a:lnSpc>
              <a:spcBef>
                <a:spcPts val="0"/>
              </a:spcBef>
              <a:spcAft>
                <a:spcPts val="0"/>
              </a:spcAft>
              <a:buClr>
                <a:srgbClr val="0033A0"/>
              </a:buClr>
              <a:buSzPts val="4800"/>
              <a:buFont typeface="Montserrat Medium"/>
              <a:buNone/>
              <a:defRPr sz="4800">
                <a:solidFill>
                  <a:srgbClr val="0033A0"/>
                </a:solidFill>
                <a:latin typeface="Montserrat Medium"/>
                <a:ea typeface="Montserrat Medium"/>
                <a:cs typeface="Montserrat Medium"/>
                <a:sym typeface="Montserrat Medium"/>
              </a:defRPr>
            </a:lvl5pPr>
            <a:lvl6pPr lvl="5" algn="l">
              <a:lnSpc>
                <a:spcPct val="100000"/>
              </a:lnSpc>
              <a:spcBef>
                <a:spcPts val="0"/>
              </a:spcBef>
              <a:spcAft>
                <a:spcPts val="0"/>
              </a:spcAft>
              <a:buClr>
                <a:srgbClr val="0033A0"/>
              </a:buClr>
              <a:buSzPts val="4800"/>
              <a:buFont typeface="Montserrat Medium"/>
              <a:buNone/>
              <a:defRPr sz="4800">
                <a:solidFill>
                  <a:srgbClr val="0033A0"/>
                </a:solidFill>
                <a:latin typeface="Montserrat Medium"/>
                <a:ea typeface="Montserrat Medium"/>
                <a:cs typeface="Montserrat Medium"/>
                <a:sym typeface="Montserrat Medium"/>
              </a:defRPr>
            </a:lvl6pPr>
            <a:lvl7pPr lvl="6" algn="l">
              <a:lnSpc>
                <a:spcPct val="100000"/>
              </a:lnSpc>
              <a:spcBef>
                <a:spcPts val="0"/>
              </a:spcBef>
              <a:spcAft>
                <a:spcPts val="0"/>
              </a:spcAft>
              <a:buClr>
                <a:srgbClr val="0033A0"/>
              </a:buClr>
              <a:buSzPts val="4800"/>
              <a:buFont typeface="Montserrat Medium"/>
              <a:buNone/>
              <a:defRPr sz="4800">
                <a:solidFill>
                  <a:srgbClr val="0033A0"/>
                </a:solidFill>
                <a:latin typeface="Montserrat Medium"/>
                <a:ea typeface="Montserrat Medium"/>
                <a:cs typeface="Montserrat Medium"/>
                <a:sym typeface="Montserrat Medium"/>
              </a:defRPr>
            </a:lvl7pPr>
            <a:lvl8pPr lvl="7" algn="l">
              <a:lnSpc>
                <a:spcPct val="100000"/>
              </a:lnSpc>
              <a:spcBef>
                <a:spcPts val="0"/>
              </a:spcBef>
              <a:spcAft>
                <a:spcPts val="0"/>
              </a:spcAft>
              <a:buClr>
                <a:srgbClr val="0033A0"/>
              </a:buClr>
              <a:buSzPts val="4800"/>
              <a:buFont typeface="Montserrat Medium"/>
              <a:buNone/>
              <a:defRPr sz="4800">
                <a:solidFill>
                  <a:srgbClr val="0033A0"/>
                </a:solidFill>
                <a:latin typeface="Montserrat Medium"/>
                <a:ea typeface="Montserrat Medium"/>
                <a:cs typeface="Montserrat Medium"/>
                <a:sym typeface="Montserrat Medium"/>
              </a:defRPr>
            </a:lvl8pPr>
            <a:lvl9pPr lvl="8" algn="l">
              <a:lnSpc>
                <a:spcPct val="100000"/>
              </a:lnSpc>
              <a:spcBef>
                <a:spcPts val="0"/>
              </a:spcBef>
              <a:spcAft>
                <a:spcPts val="0"/>
              </a:spcAft>
              <a:buClr>
                <a:srgbClr val="0033A0"/>
              </a:buClr>
              <a:buSzPts val="4800"/>
              <a:buFont typeface="Montserrat Medium"/>
              <a:buNone/>
              <a:defRPr sz="4800">
                <a:solidFill>
                  <a:srgbClr val="0033A0"/>
                </a:solidFill>
                <a:latin typeface="Montserrat Medium"/>
                <a:ea typeface="Montserrat Medium"/>
                <a:cs typeface="Montserrat Medium"/>
                <a:sym typeface="Montserrat Medium"/>
              </a:defRPr>
            </a:lvl9pPr>
          </a:lstStyle>
          <a:p>
            <a:endParaRPr/>
          </a:p>
        </p:txBody>
      </p:sp>
      <p:sp>
        <p:nvSpPr>
          <p:cNvPr id="51" name="Google Shape;51;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2" name="Google Shape;52;p22"/>
          <p:cNvSpPr txBox="1">
            <a:spLocks noGrp="1"/>
          </p:cNvSpPr>
          <p:nvPr>
            <p:ph type="subTitle" idx="1"/>
          </p:nvPr>
        </p:nvSpPr>
        <p:spPr>
          <a:xfrm>
            <a:off x="5452225" y="4247575"/>
            <a:ext cx="3570300" cy="320700"/>
          </a:xfrm>
          <a:prstGeom prst="rect">
            <a:avLst/>
          </a:prstGeom>
          <a:noFill/>
          <a:ln>
            <a:noFill/>
          </a:ln>
        </p:spPr>
        <p:txBody>
          <a:bodyPr spcFirstLastPara="1" wrap="square" lIns="91425" tIns="91425" rIns="91425" bIns="91425" anchor="t" anchorCtr="0">
            <a:normAutofit/>
          </a:bodyPr>
          <a:lstStyle>
            <a:lvl1pPr lvl="0" algn="r">
              <a:lnSpc>
                <a:spcPct val="100000"/>
              </a:lnSpc>
              <a:spcBef>
                <a:spcPts val="0"/>
              </a:spcBef>
              <a:spcAft>
                <a:spcPts val="0"/>
              </a:spcAft>
              <a:buClr>
                <a:schemeClr val="lt1"/>
              </a:buClr>
              <a:buSzPts val="1400"/>
              <a:buFont typeface="Montserrat"/>
              <a:buNone/>
              <a:defRPr sz="1400" b="1">
                <a:solidFill>
                  <a:schemeClr val="lt1"/>
                </a:solidFill>
                <a:latin typeface="Montserrat"/>
                <a:ea typeface="Montserrat"/>
                <a:cs typeface="Montserrat"/>
                <a:sym typeface="Montserrat"/>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
        <p:nvSpPr>
          <p:cNvPr id="53" name="Google Shape;53;p22"/>
          <p:cNvSpPr txBox="1"/>
          <p:nvPr/>
        </p:nvSpPr>
        <p:spPr>
          <a:xfrm>
            <a:off x="-28050" y="4629230"/>
            <a:ext cx="9200100" cy="531000"/>
          </a:xfrm>
          <a:prstGeom prst="rect">
            <a:avLst/>
          </a:prstGeom>
          <a:solidFill>
            <a:srgbClr val="0033A0"/>
          </a:solidFill>
          <a:ln>
            <a:noFill/>
          </a:ln>
        </p:spPr>
        <p:txBody>
          <a:bodyPr spcFirstLastPara="1" wrap="square" lIns="91425" tIns="91425" rIns="274300" bIns="91425" anchor="b" anchorCtr="0">
            <a:noAutofit/>
          </a:bodyPr>
          <a:lstStyle/>
          <a:p>
            <a:pPr marL="0" marR="0" lvl="0" indent="0" algn="r" rtl="0">
              <a:lnSpc>
                <a:spcPct val="100000"/>
              </a:lnSpc>
              <a:spcBef>
                <a:spcPts val="0"/>
              </a:spcBef>
              <a:spcAft>
                <a:spcPts val="0"/>
              </a:spcAft>
              <a:buClr>
                <a:srgbClr val="000000"/>
              </a:buClr>
              <a:buSzPts val="1000"/>
              <a:buFont typeface="Arial"/>
              <a:buNone/>
            </a:pPr>
            <a:endParaRPr sz="1000" b="0" i="0" u="none" strike="noStrike" cap="none">
              <a:solidFill>
                <a:srgbClr val="FFFFFF"/>
              </a:solidFill>
              <a:highlight>
                <a:srgbClr val="0033A0"/>
              </a:highlight>
              <a:latin typeface="Montserrat"/>
              <a:ea typeface="Montserrat"/>
              <a:cs typeface="Montserrat"/>
              <a:sym typeface="Montserrat"/>
            </a:endParaRPr>
          </a:p>
        </p:txBody>
      </p:sp>
      <p:sp>
        <p:nvSpPr>
          <p:cNvPr id="54" name="Google Shape;54;p22"/>
          <p:cNvSpPr/>
          <p:nvPr/>
        </p:nvSpPr>
        <p:spPr>
          <a:xfrm>
            <a:off x="5249150" y="4198450"/>
            <a:ext cx="4205400" cy="531000"/>
          </a:xfrm>
          <a:prstGeom prst="parallelogram">
            <a:avLst>
              <a:gd name="adj" fmla="val 25000"/>
            </a:avLst>
          </a:prstGeom>
          <a:solidFill>
            <a:srgbClr val="D643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FFFFFF"/>
              </a:solidFill>
              <a:latin typeface="Montserrat"/>
              <a:ea typeface="Montserrat"/>
              <a:cs typeface="Montserrat"/>
              <a:sym typeface="Montserrat"/>
            </a:endParaRPr>
          </a:p>
        </p:txBody>
      </p:sp>
      <p:pic>
        <p:nvPicPr>
          <p:cNvPr id="55" name="Google Shape;55;p22"/>
          <p:cNvPicPr preferRelativeResize="0"/>
          <p:nvPr/>
        </p:nvPicPr>
        <p:blipFill rotWithShape="1">
          <a:blip r:embed="rId2">
            <a:alphaModFix/>
          </a:blip>
          <a:srcRect/>
          <a:stretch/>
        </p:blipFill>
        <p:spPr>
          <a:xfrm>
            <a:off x="59109" y="4654364"/>
            <a:ext cx="506977" cy="443375"/>
          </a:xfrm>
          <a:prstGeom prst="rect">
            <a:avLst/>
          </a:prstGeom>
          <a:noFill/>
          <a:ln>
            <a:noFill/>
          </a:ln>
        </p:spPr>
      </p:pic>
      <p:sp>
        <p:nvSpPr>
          <p:cNvPr id="56" name="Google Shape;56;p22"/>
          <p:cNvSpPr txBox="1">
            <a:spLocks noGrp="1"/>
          </p:cNvSpPr>
          <p:nvPr>
            <p:ph type="subTitle" idx="2"/>
          </p:nvPr>
        </p:nvSpPr>
        <p:spPr>
          <a:xfrm>
            <a:off x="4772825" y="4198375"/>
            <a:ext cx="4249800" cy="531000"/>
          </a:xfrm>
          <a:prstGeom prst="rect">
            <a:avLst/>
          </a:prstGeom>
          <a:noFill/>
          <a:ln>
            <a:noFill/>
          </a:ln>
        </p:spPr>
        <p:txBody>
          <a:bodyPr spcFirstLastPara="1" wrap="square" lIns="91425" tIns="91425" rIns="91425" bIns="91425" anchor="ctr" anchorCtr="0">
            <a:normAutofit/>
          </a:bodyPr>
          <a:lstStyle>
            <a:lvl1pPr lvl="0" algn="r">
              <a:lnSpc>
                <a:spcPct val="100000"/>
              </a:lnSpc>
              <a:spcBef>
                <a:spcPts val="0"/>
              </a:spcBef>
              <a:spcAft>
                <a:spcPts val="0"/>
              </a:spcAft>
              <a:buClr>
                <a:schemeClr val="lt1"/>
              </a:buClr>
              <a:buSzPts val="1400"/>
              <a:buFont typeface="Montserrat"/>
              <a:buNone/>
              <a:defRPr sz="1400" b="1">
                <a:solidFill>
                  <a:schemeClr val="lt1"/>
                </a:solidFill>
                <a:latin typeface="Montserrat"/>
                <a:ea typeface="Montserrat"/>
                <a:cs typeface="Montserrat"/>
                <a:sym typeface="Montserrat"/>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
        <p:nvSpPr>
          <p:cNvPr id="57" name="Google Shape;57;p22"/>
          <p:cNvSpPr txBox="1">
            <a:spLocks noGrp="1"/>
          </p:cNvSpPr>
          <p:nvPr>
            <p:ph type="subTitle" idx="3"/>
          </p:nvPr>
        </p:nvSpPr>
        <p:spPr>
          <a:xfrm>
            <a:off x="4567225" y="4754713"/>
            <a:ext cx="4455300" cy="242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1000"/>
              <a:buFont typeface="Montserrat"/>
              <a:buNone/>
              <a:defRPr sz="1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8"/>
        <p:cNvGrpSpPr/>
        <p:nvPr/>
      </p:nvGrpSpPr>
      <p:grpSpPr>
        <a:xfrm>
          <a:off x="0" y="0"/>
          <a:ext cx="0" cy="0"/>
          <a:chOff x="0" y="0"/>
          <a:chExt cx="0" cy="0"/>
        </a:xfrm>
      </p:grpSpPr>
      <p:sp>
        <p:nvSpPr>
          <p:cNvPr id="59" name="Google Shape;59;p23"/>
          <p:cNvSpPr/>
          <p:nvPr/>
        </p:nvSpPr>
        <p:spPr>
          <a:xfrm>
            <a:off x="4572000" y="-125"/>
            <a:ext cx="4572000" cy="5143500"/>
          </a:xfrm>
          <a:prstGeom prst="rect">
            <a:avLst/>
          </a:prstGeom>
          <a:solidFill>
            <a:srgbClr val="F6F7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rgbClr val="0033A0"/>
              </a:buClr>
              <a:buSzPts val="4200"/>
              <a:buFont typeface="Montserrat Medium"/>
              <a:buNone/>
              <a:defRPr sz="4200">
                <a:solidFill>
                  <a:srgbClr val="0033A0"/>
                </a:solidFill>
                <a:latin typeface="Montserrat Medium"/>
                <a:ea typeface="Montserrat Medium"/>
                <a:cs typeface="Montserrat Medium"/>
                <a:sym typeface="Montserrat Medium"/>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61" name="Google Shape;61;p2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Font typeface="Montserrat"/>
              <a:buNone/>
              <a:defRPr>
                <a:latin typeface="Montserrat"/>
                <a:ea typeface="Montserrat"/>
                <a:cs typeface="Montserrat"/>
                <a:sym typeface="Montserra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2" name="Google Shape;62;p2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SzPts val="1400"/>
              <a:buFont typeface="Montserrat"/>
              <a:buChar char="●"/>
              <a:defRPr>
                <a:latin typeface="Montserrat"/>
                <a:ea typeface="Montserrat"/>
                <a:cs typeface="Montserrat"/>
                <a:sym typeface="Montserrat"/>
              </a:defRPr>
            </a:lvl1pPr>
            <a:lvl2pPr marL="914400" lvl="1" indent="-317500" algn="l">
              <a:lnSpc>
                <a:spcPct val="100000"/>
              </a:lnSpc>
              <a:spcBef>
                <a:spcPts val="0"/>
              </a:spcBef>
              <a:spcAft>
                <a:spcPts val="0"/>
              </a:spcAft>
              <a:buSzPts val="1400"/>
              <a:buFont typeface="Montserrat"/>
              <a:buChar char="○"/>
              <a:defRPr>
                <a:latin typeface="Montserrat"/>
                <a:ea typeface="Montserrat"/>
                <a:cs typeface="Montserrat"/>
                <a:sym typeface="Montserrat"/>
              </a:defRPr>
            </a:lvl2pPr>
            <a:lvl3pPr marL="1371600" lvl="2" indent="-317500" algn="l">
              <a:lnSpc>
                <a:spcPct val="100000"/>
              </a:lnSpc>
              <a:spcBef>
                <a:spcPts val="0"/>
              </a:spcBef>
              <a:spcAft>
                <a:spcPts val="0"/>
              </a:spcAft>
              <a:buSzPts val="1400"/>
              <a:buFont typeface="Montserrat"/>
              <a:buChar char="■"/>
              <a:defRPr>
                <a:latin typeface="Montserrat"/>
                <a:ea typeface="Montserrat"/>
                <a:cs typeface="Montserrat"/>
                <a:sym typeface="Montserrat"/>
              </a:defRPr>
            </a:lvl3pPr>
            <a:lvl4pPr marL="1828800" lvl="3" indent="-317500" algn="l">
              <a:lnSpc>
                <a:spcPct val="100000"/>
              </a:lnSpc>
              <a:spcBef>
                <a:spcPts val="0"/>
              </a:spcBef>
              <a:spcAft>
                <a:spcPts val="0"/>
              </a:spcAft>
              <a:buSzPts val="1400"/>
              <a:buFont typeface="Montserrat"/>
              <a:buChar char="●"/>
              <a:defRPr>
                <a:latin typeface="Montserrat"/>
                <a:ea typeface="Montserrat"/>
                <a:cs typeface="Montserrat"/>
                <a:sym typeface="Montserrat"/>
              </a:defRPr>
            </a:lvl4pPr>
            <a:lvl5pPr marL="2286000" lvl="4" indent="-317500" algn="l">
              <a:lnSpc>
                <a:spcPct val="100000"/>
              </a:lnSpc>
              <a:spcBef>
                <a:spcPts val="0"/>
              </a:spcBef>
              <a:spcAft>
                <a:spcPts val="0"/>
              </a:spcAft>
              <a:buSzPts val="1400"/>
              <a:buFont typeface="Montserrat"/>
              <a:buChar char="○"/>
              <a:defRPr>
                <a:latin typeface="Montserrat"/>
                <a:ea typeface="Montserrat"/>
                <a:cs typeface="Montserrat"/>
                <a:sym typeface="Montserrat"/>
              </a:defRPr>
            </a:lvl5pPr>
            <a:lvl6pPr marL="2743200" lvl="5" indent="-317500" algn="l">
              <a:lnSpc>
                <a:spcPct val="100000"/>
              </a:lnSpc>
              <a:spcBef>
                <a:spcPts val="0"/>
              </a:spcBef>
              <a:spcAft>
                <a:spcPts val="0"/>
              </a:spcAft>
              <a:buSzPts val="1400"/>
              <a:buFont typeface="Montserrat"/>
              <a:buChar char="■"/>
              <a:defRPr>
                <a:latin typeface="Montserrat"/>
                <a:ea typeface="Montserrat"/>
                <a:cs typeface="Montserrat"/>
                <a:sym typeface="Montserrat"/>
              </a:defRPr>
            </a:lvl6pPr>
            <a:lvl7pPr marL="3200400" lvl="6" indent="-317500" algn="l">
              <a:lnSpc>
                <a:spcPct val="100000"/>
              </a:lnSpc>
              <a:spcBef>
                <a:spcPts val="0"/>
              </a:spcBef>
              <a:spcAft>
                <a:spcPts val="0"/>
              </a:spcAft>
              <a:buSzPts val="1400"/>
              <a:buFont typeface="Montserrat"/>
              <a:buChar char="●"/>
              <a:defRPr>
                <a:latin typeface="Montserrat"/>
                <a:ea typeface="Montserrat"/>
                <a:cs typeface="Montserrat"/>
                <a:sym typeface="Montserrat"/>
              </a:defRPr>
            </a:lvl7pPr>
            <a:lvl8pPr marL="3657600" lvl="7" indent="-317500" algn="l">
              <a:lnSpc>
                <a:spcPct val="100000"/>
              </a:lnSpc>
              <a:spcBef>
                <a:spcPts val="0"/>
              </a:spcBef>
              <a:spcAft>
                <a:spcPts val="0"/>
              </a:spcAft>
              <a:buSzPts val="1400"/>
              <a:buFont typeface="Montserrat"/>
              <a:buChar char="○"/>
              <a:defRPr>
                <a:latin typeface="Montserrat"/>
                <a:ea typeface="Montserrat"/>
                <a:cs typeface="Montserrat"/>
                <a:sym typeface="Montserrat"/>
              </a:defRPr>
            </a:lvl8pPr>
            <a:lvl9pPr marL="4114800" lvl="8" indent="-317500" algn="l">
              <a:lnSpc>
                <a:spcPct val="100000"/>
              </a:lnSpc>
              <a:spcBef>
                <a:spcPts val="0"/>
              </a:spcBef>
              <a:spcAft>
                <a:spcPts val="0"/>
              </a:spcAft>
              <a:buSzPts val="1400"/>
              <a:buFont typeface="Montserrat"/>
              <a:buChar char="■"/>
              <a:defRPr>
                <a:latin typeface="Montserrat"/>
                <a:ea typeface="Montserrat"/>
                <a:cs typeface="Montserrat"/>
                <a:sym typeface="Montserrat"/>
              </a:defRPr>
            </a:lvl9pPr>
          </a:lstStyle>
          <a:p>
            <a:endParaRPr/>
          </a:p>
        </p:txBody>
      </p:sp>
      <p:sp>
        <p:nvSpPr>
          <p:cNvPr id="63" name="Google Shape;63;p23"/>
          <p:cNvSpPr txBox="1"/>
          <p:nvPr/>
        </p:nvSpPr>
        <p:spPr>
          <a:xfrm>
            <a:off x="-28050" y="4629230"/>
            <a:ext cx="9200100" cy="531000"/>
          </a:xfrm>
          <a:prstGeom prst="rect">
            <a:avLst/>
          </a:prstGeom>
          <a:solidFill>
            <a:srgbClr val="0033A0"/>
          </a:solidFill>
          <a:ln>
            <a:noFill/>
          </a:ln>
        </p:spPr>
        <p:txBody>
          <a:bodyPr spcFirstLastPara="1" wrap="square" lIns="91425" tIns="91425" rIns="274300" bIns="91425" anchor="b" anchorCtr="0">
            <a:noAutofit/>
          </a:bodyPr>
          <a:lstStyle/>
          <a:p>
            <a:pPr marL="0" marR="0" lvl="0" indent="0" algn="r" rtl="0">
              <a:lnSpc>
                <a:spcPct val="100000"/>
              </a:lnSpc>
              <a:spcBef>
                <a:spcPts val="0"/>
              </a:spcBef>
              <a:spcAft>
                <a:spcPts val="0"/>
              </a:spcAft>
              <a:buClr>
                <a:srgbClr val="000000"/>
              </a:buClr>
              <a:buSzPts val="1000"/>
              <a:buFont typeface="Arial"/>
              <a:buNone/>
            </a:pPr>
            <a:endParaRPr sz="1000" b="0" i="0" u="none" strike="noStrike" cap="none">
              <a:solidFill>
                <a:srgbClr val="FFFFFF"/>
              </a:solidFill>
              <a:highlight>
                <a:srgbClr val="0033A0"/>
              </a:highlight>
              <a:latin typeface="Montserrat"/>
              <a:ea typeface="Montserrat"/>
              <a:cs typeface="Montserrat"/>
              <a:sym typeface="Montserrat"/>
            </a:endParaRPr>
          </a:p>
        </p:txBody>
      </p:sp>
      <p:sp>
        <p:nvSpPr>
          <p:cNvPr id="64" name="Google Shape;64;p23"/>
          <p:cNvSpPr/>
          <p:nvPr/>
        </p:nvSpPr>
        <p:spPr>
          <a:xfrm>
            <a:off x="5249150" y="4198450"/>
            <a:ext cx="4205400" cy="531000"/>
          </a:xfrm>
          <a:prstGeom prst="parallelogram">
            <a:avLst>
              <a:gd name="adj" fmla="val 25000"/>
            </a:avLst>
          </a:prstGeom>
          <a:solidFill>
            <a:srgbClr val="D643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FFFFFF"/>
              </a:solidFill>
              <a:latin typeface="Montserrat"/>
              <a:ea typeface="Montserrat"/>
              <a:cs typeface="Montserrat"/>
              <a:sym typeface="Montserrat"/>
            </a:endParaRPr>
          </a:p>
        </p:txBody>
      </p:sp>
      <p:pic>
        <p:nvPicPr>
          <p:cNvPr id="65" name="Google Shape;65;p23"/>
          <p:cNvPicPr preferRelativeResize="0"/>
          <p:nvPr/>
        </p:nvPicPr>
        <p:blipFill rotWithShape="1">
          <a:blip r:embed="rId2">
            <a:alphaModFix/>
          </a:blip>
          <a:srcRect/>
          <a:stretch/>
        </p:blipFill>
        <p:spPr>
          <a:xfrm>
            <a:off x="59109" y="4654364"/>
            <a:ext cx="506977" cy="443375"/>
          </a:xfrm>
          <a:prstGeom prst="rect">
            <a:avLst/>
          </a:prstGeom>
          <a:noFill/>
          <a:ln>
            <a:noFill/>
          </a:ln>
        </p:spPr>
      </p:pic>
      <p:sp>
        <p:nvSpPr>
          <p:cNvPr id="66" name="Google Shape;66;p23"/>
          <p:cNvSpPr txBox="1">
            <a:spLocks noGrp="1"/>
          </p:cNvSpPr>
          <p:nvPr>
            <p:ph type="subTitle" idx="3"/>
          </p:nvPr>
        </p:nvSpPr>
        <p:spPr>
          <a:xfrm>
            <a:off x="4772825" y="4198375"/>
            <a:ext cx="4249800" cy="531000"/>
          </a:xfrm>
          <a:prstGeom prst="rect">
            <a:avLst/>
          </a:prstGeom>
          <a:noFill/>
          <a:ln>
            <a:noFill/>
          </a:ln>
        </p:spPr>
        <p:txBody>
          <a:bodyPr spcFirstLastPara="1" wrap="square" lIns="91425" tIns="91425" rIns="91425" bIns="91425" anchor="ctr" anchorCtr="0">
            <a:normAutofit/>
          </a:bodyPr>
          <a:lstStyle>
            <a:lvl1pPr lvl="0" algn="r">
              <a:lnSpc>
                <a:spcPct val="100000"/>
              </a:lnSpc>
              <a:spcBef>
                <a:spcPts val="0"/>
              </a:spcBef>
              <a:spcAft>
                <a:spcPts val="0"/>
              </a:spcAft>
              <a:buClr>
                <a:schemeClr val="lt1"/>
              </a:buClr>
              <a:buSzPts val="1400"/>
              <a:buFont typeface="Montserrat"/>
              <a:buNone/>
              <a:defRPr sz="1400" b="1">
                <a:solidFill>
                  <a:schemeClr val="lt1"/>
                </a:solidFill>
                <a:latin typeface="Montserrat"/>
                <a:ea typeface="Montserrat"/>
                <a:cs typeface="Montserrat"/>
                <a:sym typeface="Montserrat"/>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
        <p:nvSpPr>
          <p:cNvPr id="67" name="Google Shape;67;p23"/>
          <p:cNvSpPr txBox="1">
            <a:spLocks noGrp="1"/>
          </p:cNvSpPr>
          <p:nvPr>
            <p:ph type="subTitle" idx="4"/>
          </p:nvPr>
        </p:nvSpPr>
        <p:spPr>
          <a:xfrm>
            <a:off x="4567225" y="4754713"/>
            <a:ext cx="4455300" cy="242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1000"/>
              <a:buFont typeface="Montserrat"/>
              <a:buNone/>
              <a:defRPr sz="1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311700" y="22800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D64309"/>
              </a:buClr>
              <a:buSzPts val="2800"/>
              <a:buFont typeface="Montserrat Black"/>
              <a:buNone/>
              <a:defRPr sz="2800" b="0" i="0" u="none" strike="noStrike" cap="none">
                <a:solidFill>
                  <a:srgbClr val="D64309"/>
                </a:solidFill>
                <a:latin typeface="Montserrat Black"/>
                <a:ea typeface="Montserrat Black"/>
                <a:cs typeface="Montserrat Black"/>
                <a:sym typeface="Montserrat Black"/>
              </a:defRPr>
            </a:lvl1pPr>
            <a:lvl2pPr marR="0" lvl="1" algn="l" rtl="0">
              <a:lnSpc>
                <a:spcPct val="100000"/>
              </a:lnSpc>
              <a:spcBef>
                <a:spcPts val="0"/>
              </a:spcBef>
              <a:spcAft>
                <a:spcPts val="0"/>
              </a:spcAft>
              <a:buClr>
                <a:srgbClr val="D64309"/>
              </a:buClr>
              <a:buSzPts val="2800"/>
              <a:buFont typeface="Montserrat Black"/>
              <a:buNone/>
              <a:defRPr sz="2800" b="0" i="0" u="none" strike="noStrike" cap="none">
                <a:solidFill>
                  <a:srgbClr val="D64309"/>
                </a:solidFill>
                <a:latin typeface="Montserrat Black"/>
                <a:ea typeface="Montserrat Black"/>
                <a:cs typeface="Montserrat Black"/>
                <a:sym typeface="Montserrat Black"/>
              </a:defRPr>
            </a:lvl2pPr>
            <a:lvl3pPr marR="0" lvl="2" algn="l" rtl="0">
              <a:lnSpc>
                <a:spcPct val="100000"/>
              </a:lnSpc>
              <a:spcBef>
                <a:spcPts val="0"/>
              </a:spcBef>
              <a:spcAft>
                <a:spcPts val="0"/>
              </a:spcAft>
              <a:buClr>
                <a:srgbClr val="D64309"/>
              </a:buClr>
              <a:buSzPts val="2800"/>
              <a:buFont typeface="Montserrat Black"/>
              <a:buNone/>
              <a:defRPr sz="2800" b="0" i="0" u="none" strike="noStrike" cap="none">
                <a:solidFill>
                  <a:srgbClr val="D64309"/>
                </a:solidFill>
                <a:latin typeface="Montserrat Black"/>
                <a:ea typeface="Montserrat Black"/>
                <a:cs typeface="Montserrat Black"/>
                <a:sym typeface="Montserrat Black"/>
              </a:defRPr>
            </a:lvl3pPr>
            <a:lvl4pPr marR="0" lvl="3" algn="l" rtl="0">
              <a:lnSpc>
                <a:spcPct val="100000"/>
              </a:lnSpc>
              <a:spcBef>
                <a:spcPts val="0"/>
              </a:spcBef>
              <a:spcAft>
                <a:spcPts val="0"/>
              </a:spcAft>
              <a:buClr>
                <a:srgbClr val="D64309"/>
              </a:buClr>
              <a:buSzPts val="2800"/>
              <a:buFont typeface="Montserrat Black"/>
              <a:buNone/>
              <a:defRPr sz="2800" b="0" i="0" u="none" strike="noStrike" cap="none">
                <a:solidFill>
                  <a:srgbClr val="D64309"/>
                </a:solidFill>
                <a:latin typeface="Montserrat Black"/>
                <a:ea typeface="Montserrat Black"/>
                <a:cs typeface="Montserrat Black"/>
                <a:sym typeface="Montserrat Black"/>
              </a:defRPr>
            </a:lvl4pPr>
            <a:lvl5pPr marR="0" lvl="4" algn="l" rtl="0">
              <a:lnSpc>
                <a:spcPct val="100000"/>
              </a:lnSpc>
              <a:spcBef>
                <a:spcPts val="0"/>
              </a:spcBef>
              <a:spcAft>
                <a:spcPts val="0"/>
              </a:spcAft>
              <a:buClr>
                <a:srgbClr val="D64309"/>
              </a:buClr>
              <a:buSzPts val="2800"/>
              <a:buFont typeface="Montserrat Black"/>
              <a:buNone/>
              <a:defRPr sz="2800" b="0" i="0" u="none" strike="noStrike" cap="none">
                <a:solidFill>
                  <a:srgbClr val="D64309"/>
                </a:solidFill>
                <a:latin typeface="Montserrat Black"/>
                <a:ea typeface="Montserrat Black"/>
                <a:cs typeface="Montserrat Black"/>
                <a:sym typeface="Montserrat Black"/>
              </a:defRPr>
            </a:lvl5pPr>
            <a:lvl6pPr marR="0" lvl="5" algn="l" rtl="0">
              <a:lnSpc>
                <a:spcPct val="100000"/>
              </a:lnSpc>
              <a:spcBef>
                <a:spcPts val="0"/>
              </a:spcBef>
              <a:spcAft>
                <a:spcPts val="0"/>
              </a:spcAft>
              <a:buClr>
                <a:srgbClr val="D64309"/>
              </a:buClr>
              <a:buSzPts val="2800"/>
              <a:buFont typeface="Montserrat Black"/>
              <a:buNone/>
              <a:defRPr sz="2800" b="0" i="0" u="none" strike="noStrike" cap="none">
                <a:solidFill>
                  <a:srgbClr val="D64309"/>
                </a:solidFill>
                <a:latin typeface="Montserrat Black"/>
                <a:ea typeface="Montserrat Black"/>
                <a:cs typeface="Montserrat Black"/>
                <a:sym typeface="Montserrat Black"/>
              </a:defRPr>
            </a:lvl6pPr>
            <a:lvl7pPr marR="0" lvl="6" algn="l" rtl="0">
              <a:lnSpc>
                <a:spcPct val="100000"/>
              </a:lnSpc>
              <a:spcBef>
                <a:spcPts val="0"/>
              </a:spcBef>
              <a:spcAft>
                <a:spcPts val="0"/>
              </a:spcAft>
              <a:buClr>
                <a:srgbClr val="D64309"/>
              </a:buClr>
              <a:buSzPts val="2800"/>
              <a:buFont typeface="Montserrat Black"/>
              <a:buNone/>
              <a:defRPr sz="2800" b="0" i="0" u="none" strike="noStrike" cap="none">
                <a:solidFill>
                  <a:srgbClr val="D64309"/>
                </a:solidFill>
                <a:latin typeface="Montserrat Black"/>
                <a:ea typeface="Montserrat Black"/>
                <a:cs typeface="Montserrat Black"/>
                <a:sym typeface="Montserrat Black"/>
              </a:defRPr>
            </a:lvl7pPr>
            <a:lvl8pPr marR="0" lvl="7" algn="l" rtl="0">
              <a:lnSpc>
                <a:spcPct val="100000"/>
              </a:lnSpc>
              <a:spcBef>
                <a:spcPts val="0"/>
              </a:spcBef>
              <a:spcAft>
                <a:spcPts val="0"/>
              </a:spcAft>
              <a:buClr>
                <a:srgbClr val="D64309"/>
              </a:buClr>
              <a:buSzPts val="2800"/>
              <a:buFont typeface="Montserrat Black"/>
              <a:buNone/>
              <a:defRPr sz="2800" b="0" i="0" u="none" strike="noStrike" cap="none">
                <a:solidFill>
                  <a:srgbClr val="D64309"/>
                </a:solidFill>
                <a:latin typeface="Montserrat Black"/>
                <a:ea typeface="Montserrat Black"/>
                <a:cs typeface="Montserrat Black"/>
                <a:sym typeface="Montserrat Black"/>
              </a:defRPr>
            </a:lvl8pPr>
            <a:lvl9pPr marR="0" lvl="8" algn="l" rtl="0">
              <a:lnSpc>
                <a:spcPct val="100000"/>
              </a:lnSpc>
              <a:spcBef>
                <a:spcPts val="0"/>
              </a:spcBef>
              <a:spcAft>
                <a:spcPts val="0"/>
              </a:spcAft>
              <a:buClr>
                <a:srgbClr val="D64309"/>
              </a:buClr>
              <a:buSzPts val="2800"/>
              <a:buFont typeface="Montserrat Black"/>
              <a:buNone/>
              <a:defRPr sz="2800" b="0" i="0" u="none" strike="noStrike" cap="none">
                <a:solidFill>
                  <a:srgbClr val="D64309"/>
                </a:solidFill>
                <a:latin typeface="Montserrat Black"/>
                <a:ea typeface="Montserrat Black"/>
                <a:cs typeface="Montserrat Black"/>
                <a:sym typeface="Montserrat Black"/>
              </a:defRPr>
            </a:lvl9pPr>
          </a:lstStyle>
          <a:p>
            <a:endParaRPr/>
          </a:p>
        </p:txBody>
      </p:sp>
      <p:sp>
        <p:nvSpPr>
          <p:cNvPr id="7" name="Google Shape;7;p14"/>
          <p:cNvSpPr txBox="1">
            <a:spLocks noGrp="1"/>
          </p:cNvSpPr>
          <p:nvPr>
            <p:ph type="body" idx="1"/>
          </p:nvPr>
        </p:nvSpPr>
        <p:spPr>
          <a:xfrm>
            <a:off x="311700" y="863550"/>
            <a:ext cx="8520600" cy="34164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chemeClr val="dk1"/>
              </a:buClr>
              <a:buSzPts val="1400"/>
              <a:buFont typeface="Montserrat Medium"/>
              <a:buChar char="●"/>
              <a:defRPr sz="1400" b="0" i="0" u="none" strike="noStrike" cap="none">
                <a:solidFill>
                  <a:schemeClr val="dk1"/>
                </a:solidFill>
                <a:latin typeface="Montserrat Medium"/>
                <a:ea typeface="Montserrat Medium"/>
                <a:cs typeface="Montserrat Medium"/>
                <a:sym typeface="Montserrat Medium"/>
              </a:defRPr>
            </a:lvl1pPr>
            <a:lvl2pPr marL="914400" marR="0" lvl="1" indent="-317500" algn="l" rtl="0">
              <a:lnSpc>
                <a:spcPct val="100000"/>
              </a:lnSpc>
              <a:spcBef>
                <a:spcPts val="0"/>
              </a:spcBef>
              <a:spcAft>
                <a:spcPts val="0"/>
              </a:spcAft>
              <a:buClr>
                <a:schemeClr val="dk1"/>
              </a:buClr>
              <a:buSzPts val="1400"/>
              <a:buFont typeface="Montserrat Medium"/>
              <a:buChar char="○"/>
              <a:defRPr sz="1400" b="0" i="0" u="none" strike="noStrike" cap="none">
                <a:solidFill>
                  <a:schemeClr val="dk1"/>
                </a:solidFill>
                <a:latin typeface="Montserrat Medium"/>
                <a:ea typeface="Montserrat Medium"/>
                <a:cs typeface="Montserrat Medium"/>
                <a:sym typeface="Montserrat Medium"/>
              </a:defRPr>
            </a:lvl2pPr>
            <a:lvl3pPr marL="1371600" marR="0" lvl="2" indent="-317500" algn="l" rtl="0">
              <a:lnSpc>
                <a:spcPct val="100000"/>
              </a:lnSpc>
              <a:spcBef>
                <a:spcPts val="0"/>
              </a:spcBef>
              <a:spcAft>
                <a:spcPts val="0"/>
              </a:spcAft>
              <a:buClr>
                <a:schemeClr val="dk1"/>
              </a:buClr>
              <a:buSzPts val="1400"/>
              <a:buFont typeface="Montserrat Medium"/>
              <a:buChar char="■"/>
              <a:defRPr sz="1400" b="0" i="0" u="none" strike="noStrike" cap="none">
                <a:solidFill>
                  <a:schemeClr val="dk1"/>
                </a:solidFill>
                <a:latin typeface="Montserrat Medium"/>
                <a:ea typeface="Montserrat Medium"/>
                <a:cs typeface="Montserrat Medium"/>
                <a:sym typeface="Montserrat Medium"/>
              </a:defRPr>
            </a:lvl3pPr>
            <a:lvl4pPr marL="1828800" marR="0" lvl="3" indent="-317500" algn="l" rtl="0">
              <a:lnSpc>
                <a:spcPct val="100000"/>
              </a:lnSpc>
              <a:spcBef>
                <a:spcPts val="0"/>
              </a:spcBef>
              <a:spcAft>
                <a:spcPts val="0"/>
              </a:spcAft>
              <a:buClr>
                <a:schemeClr val="dk1"/>
              </a:buClr>
              <a:buSzPts val="1400"/>
              <a:buFont typeface="Montserrat Medium"/>
              <a:buChar char="●"/>
              <a:defRPr sz="1400" b="0" i="0" u="none" strike="noStrike" cap="none">
                <a:solidFill>
                  <a:schemeClr val="dk1"/>
                </a:solidFill>
                <a:latin typeface="Montserrat Medium"/>
                <a:ea typeface="Montserrat Medium"/>
                <a:cs typeface="Montserrat Medium"/>
                <a:sym typeface="Montserrat Medium"/>
              </a:defRPr>
            </a:lvl4pPr>
            <a:lvl5pPr marL="2286000" marR="0" lvl="4" indent="-317500" algn="l" rtl="0">
              <a:lnSpc>
                <a:spcPct val="100000"/>
              </a:lnSpc>
              <a:spcBef>
                <a:spcPts val="0"/>
              </a:spcBef>
              <a:spcAft>
                <a:spcPts val="0"/>
              </a:spcAft>
              <a:buClr>
                <a:schemeClr val="dk1"/>
              </a:buClr>
              <a:buSzPts val="1400"/>
              <a:buFont typeface="Montserrat Medium"/>
              <a:buChar char="○"/>
              <a:defRPr sz="1400" b="0" i="0" u="none" strike="noStrike" cap="none">
                <a:solidFill>
                  <a:schemeClr val="dk1"/>
                </a:solidFill>
                <a:latin typeface="Montserrat Medium"/>
                <a:ea typeface="Montserrat Medium"/>
                <a:cs typeface="Montserrat Medium"/>
                <a:sym typeface="Montserrat Medium"/>
              </a:defRPr>
            </a:lvl5pPr>
            <a:lvl6pPr marL="2743200" marR="0" lvl="5" indent="-317500" algn="l" rtl="0">
              <a:lnSpc>
                <a:spcPct val="100000"/>
              </a:lnSpc>
              <a:spcBef>
                <a:spcPts val="0"/>
              </a:spcBef>
              <a:spcAft>
                <a:spcPts val="0"/>
              </a:spcAft>
              <a:buClr>
                <a:schemeClr val="dk1"/>
              </a:buClr>
              <a:buSzPts val="1400"/>
              <a:buFont typeface="Montserrat Medium"/>
              <a:buChar char="■"/>
              <a:defRPr sz="1400" b="0" i="0" u="none" strike="noStrike" cap="none">
                <a:solidFill>
                  <a:schemeClr val="dk1"/>
                </a:solidFill>
                <a:latin typeface="Montserrat Medium"/>
                <a:ea typeface="Montserrat Medium"/>
                <a:cs typeface="Montserrat Medium"/>
                <a:sym typeface="Montserrat Medium"/>
              </a:defRPr>
            </a:lvl6pPr>
            <a:lvl7pPr marL="3200400" marR="0" lvl="6" indent="-317500" algn="l" rtl="0">
              <a:lnSpc>
                <a:spcPct val="100000"/>
              </a:lnSpc>
              <a:spcBef>
                <a:spcPts val="0"/>
              </a:spcBef>
              <a:spcAft>
                <a:spcPts val="0"/>
              </a:spcAft>
              <a:buClr>
                <a:schemeClr val="dk1"/>
              </a:buClr>
              <a:buSzPts val="1400"/>
              <a:buFont typeface="Montserrat Medium"/>
              <a:buChar char="●"/>
              <a:defRPr sz="1400" b="0" i="0" u="none" strike="noStrike" cap="none">
                <a:solidFill>
                  <a:schemeClr val="dk1"/>
                </a:solidFill>
                <a:latin typeface="Montserrat Medium"/>
                <a:ea typeface="Montserrat Medium"/>
                <a:cs typeface="Montserrat Medium"/>
                <a:sym typeface="Montserrat Medium"/>
              </a:defRPr>
            </a:lvl7pPr>
            <a:lvl8pPr marL="3657600" marR="0" lvl="7" indent="-317500" algn="l" rtl="0">
              <a:lnSpc>
                <a:spcPct val="100000"/>
              </a:lnSpc>
              <a:spcBef>
                <a:spcPts val="0"/>
              </a:spcBef>
              <a:spcAft>
                <a:spcPts val="0"/>
              </a:spcAft>
              <a:buClr>
                <a:schemeClr val="dk1"/>
              </a:buClr>
              <a:buSzPts val="1400"/>
              <a:buFont typeface="Montserrat Medium"/>
              <a:buChar char="○"/>
              <a:defRPr sz="1400" b="0" i="0" u="none" strike="noStrike" cap="none">
                <a:solidFill>
                  <a:schemeClr val="dk1"/>
                </a:solidFill>
                <a:latin typeface="Montserrat Medium"/>
                <a:ea typeface="Montserrat Medium"/>
                <a:cs typeface="Montserrat Medium"/>
                <a:sym typeface="Montserrat Medium"/>
              </a:defRPr>
            </a:lvl8pPr>
            <a:lvl9pPr marL="4114800" marR="0" lvl="8" indent="-317500" algn="l" rtl="0">
              <a:lnSpc>
                <a:spcPct val="100000"/>
              </a:lnSpc>
              <a:spcBef>
                <a:spcPts val="0"/>
              </a:spcBef>
              <a:spcAft>
                <a:spcPts val="0"/>
              </a:spcAft>
              <a:buClr>
                <a:schemeClr val="dk1"/>
              </a:buClr>
              <a:buSzPts val="1400"/>
              <a:buFont typeface="Montserrat Medium"/>
              <a:buChar char="■"/>
              <a:defRPr sz="1400" b="0" i="0" u="none" strike="noStrike" cap="none">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ctrTitle"/>
          </p:nvPr>
        </p:nvSpPr>
        <p:spPr>
          <a:xfrm>
            <a:off x="1143000" y="781050"/>
            <a:ext cx="6858000" cy="1790700"/>
          </a:xfrm>
          <a:prstGeom prst="rect">
            <a:avLst/>
          </a:prstGeom>
          <a:noFill/>
          <a:ln>
            <a:noFill/>
          </a:ln>
        </p:spPr>
        <p:txBody>
          <a:bodyPr spcFirstLastPara="1" wrap="square" lIns="68575" tIns="34275" rIns="68575" bIns="34275" anchor="b" anchorCtr="0">
            <a:normAutofit fontScale="90000"/>
          </a:bodyPr>
          <a:lstStyle/>
          <a:p>
            <a:pPr marL="0" lvl="0" indent="0" algn="ctr" rtl="0">
              <a:lnSpc>
                <a:spcPct val="90000"/>
              </a:lnSpc>
              <a:spcBef>
                <a:spcPts val="0"/>
              </a:spcBef>
              <a:spcAft>
                <a:spcPts val="0"/>
              </a:spcAft>
              <a:buClr>
                <a:srgbClr val="191919"/>
              </a:buClr>
              <a:buSzPct val="100000"/>
              <a:buFont typeface="Rockwell"/>
              <a:buNone/>
            </a:pPr>
            <a:r>
              <a:rPr lang="en"/>
              <a:t>Identifying and Balancing Competing Definitions of Risk on Digital Game Development Projects</a:t>
            </a:r>
            <a:endParaRPr/>
          </a:p>
        </p:txBody>
      </p:sp>
      <p:sp>
        <p:nvSpPr>
          <p:cNvPr id="102" name="Google Shape;102;p1"/>
          <p:cNvSpPr txBox="1"/>
          <p:nvPr/>
        </p:nvSpPr>
        <p:spPr>
          <a:xfrm>
            <a:off x="5684731" y="2995469"/>
            <a:ext cx="3147884" cy="1241822"/>
          </a:xfrm>
          <a:prstGeom prst="rect">
            <a:avLst/>
          </a:prstGeom>
          <a:noFill/>
          <a:ln>
            <a:noFill/>
          </a:ln>
        </p:spPr>
        <p:txBody>
          <a:bodyPr spcFirstLastPara="1" wrap="square" lIns="68575" tIns="34275" rIns="68575" bIns="34275" anchor="t" anchorCtr="0">
            <a:noAutofit/>
          </a:bodyPr>
          <a:lstStyle/>
          <a:p>
            <a:pPr marL="0" marR="0" lvl="0" indent="0" algn="r" rtl="0">
              <a:lnSpc>
                <a:spcPct val="90000"/>
              </a:lnSpc>
              <a:spcBef>
                <a:spcPts val="0"/>
              </a:spcBef>
              <a:spcAft>
                <a:spcPts val="0"/>
              </a:spcAft>
              <a:buClr>
                <a:srgbClr val="372F7A"/>
              </a:buClr>
              <a:buSzPts val="1800"/>
              <a:buFont typeface="Noto Sans Symbols"/>
              <a:buNone/>
            </a:pPr>
            <a:r>
              <a:rPr lang="en" sz="1800" b="0" i="0" u="none" strike="noStrike" cap="none">
                <a:solidFill>
                  <a:srgbClr val="333333"/>
                </a:solidFill>
                <a:latin typeface="Calibri"/>
                <a:ea typeface="Calibri"/>
                <a:cs typeface="Calibri"/>
                <a:sym typeface="Calibri"/>
              </a:rPr>
              <a:t>Amy J. Connolly</a:t>
            </a:r>
            <a:br>
              <a:rPr lang="en" sz="1800" b="0" i="0" u="none" strike="noStrike" cap="none">
                <a:solidFill>
                  <a:srgbClr val="333333"/>
                </a:solidFill>
                <a:latin typeface="Calibri"/>
                <a:ea typeface="Calibri"/>
                <a:cs typeface="Calibri"/>
                <a:sym typeface="Calibri"/>
              </a:rPr>
            </a:br>
            <a:r>
              <a:rPr lang="en" sz="1800" b="0" i="0" u="none" strike="noStrike" cap="none">
                <a:solidFill>
                  <a:srgbClr val="333333"/>
                </a:solidFill>
                <a:latin typeface="Calibri"/>
                <a:ea typeface="Calibri"/>
                <a:cs typeface="Calibri"/>
                <a:sym typeface="Calibri"/>
              </a:rPr>
              <a:t>James Madison University</a:t>
            </a:r>
            <a:br>
              <a:rPr lang="en" sz="1800" b="0" i="0" u="none" strike="noStrike" cap="none">
                <a:solidFill>
                  <a:srgbClr val="333333"/>
                </a:solidFill>
                <a:latin typeface="Calibri"/>
                <a:ea typeface="Calibri"/>
                <a:cs typeface="Calibri"/>
                <a:sym typeface="Calibri"/>
              </a:rPr>
            </a:br>
            <a:r>
              <a:rPr lang="en" sz="1800" b="0" i="0" u="none" strike="noStrike" cap="none">
                <a:solidFill>
                  <a:srgbClr val="333333"/>
                </a:solidFill>
                <a:latin typeface="Calibri"/>
                <a:ea typeface="Calibri"/>
                <a:cs typeface="Calibri"/>
                <a:sym typeface="Calibri"/>
              </a:rPr>
              <a:t>conno3aj@jmu.edu</a:t>
            </a:r>
            <a:endParaRPr sz="1100" b="0" i="0" u="none" strike="noStrike" cap="none">
              <a:solidFill>
                <a:srgbClr val="000000"/>
              </a:solidFill>
              <a:latin typeface="Calibri"/>
              <a:ea typeface="Calibri"/>
              <a:cs typeface="Calibri"/>
              <a:sym typeface="Calibri"/>
            </a:endParaRPr>
          </a:p>
        </p:txBody>
      </p:sp>
      <p:sp>
        <p:nvSpPr>
          <p:cNvPr id="103" name="Google Shape;103;p1"/>
          <p:cNvSpPr txBox="1"/>
          <p:nvPr/>
        </p:nvSpPr>
        <p:spPr>
          <a:xfrm>
            <a:off x="354704" y="2995469"/>
            <a:ext cx="3147883" cy="1241822"/>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rgbClr val="333333"/>
              </a:buClr>
              <a:buSzPts val="1800"/>
              <a:buFont typeface="Arial"/>
              <a:buNone/>
            </a:pPr>
            <a:r>
              <a:rPr lang="en" sz="1800" b="0" i="0" u="none" strike="noStrike" cap="none">
                <a:solidFill>
                  <a:srgbClr val="333333"/>
                </a:solidFill>
                <a:latin typeface="Calibri"/>
                <a:ea typeface="Calibri"/>
                <a:cs typeface="Calibri"/>
                <a:sym typeface="Calibri"/>
              </a:rPr>
              <a:t>Daniel Rush</a:t>
            </a:r>
            <a:br>
              <a:rPr lang="en" sz="1800" b="0" i="0" u="none" strike="noStrike" cap="none">
                <a:solidFill>
                  <a:srgbClr val="333333"/>
                </a:solidFill>
                <a:latin typeface="Calibri"/>
                <a:ea typeface="Calibri"/>
                <a:cs typeface="Calibri"/>
                <a:sym typeface="Calibri"/>
              </a:rPr>
            </a:br>
            <a:r>
              <a:rPr lang="en" sz="1800" b="0" i="0" u="none" strike="noStrike" cap="none">
                <a:solidFill>
                  <a:srgbClr val="333333"/>
                </a:solidFill>
                <a:latin typeface="Calibri"/>
                <a:ea typeface="Calibri"/>
                <a:cs typeface="Calibri"/>
                <a:sym typeface="Calibri"/>
              </a:rPr>
              <a:t>Boise State University</a:t>
            </a:r>
            <a:br>
              <a:rPr lang="en" sz="1800" b="0" i="0" u="none" strike="noStrike" cap="none">
                <a:solidFill>
                  <a:srgbClr val="333333"/>
                </a:solidFill>
                <a:latin typeface="Calibri"/>
                <a:ea typeface="Calibri"/>
                <a:cs typeface="Calibri"/>
                <a:sym typeface="Calibri"/>
              </a:rPr>
            </a:br>
            <a:r>
              <a:rPr lang="en" sz="1800" b="0" i="0" u="none" strike="noStrike" cap="none">
                <a:solidFill>
                  <a:srgbClr val="333333"/>
                </a:solidFill>
                <a:latin typeface="Calibri"/>
                <a:ea typeface="Calibri"/>
                <a:cs typeface="Calibri"/>
                <a:sym typeface="Calibri"/>
              </a:rPr>
              <a:t>danrush@boisestate.edu</a:t>
            </a:r>
            <a:endParaRPr sz="1100" b="0" i="0" u="none" strike="noStrike" cap="none">
              <a:solidFill>
                <a:srgbClr val="000000"/>
              </a:solidFill>
              <a:latin typeface="Calibri"/>
              <a:ea typeface="Calibri"/>
              <a:cs typeface="Calibri"/>
              <a:sym typeface="Calibri"/>
            </a:endParaRPr>
          </a:p>
        </p:txBody>
      </p:sp>
      <p:pic>
        <p:nvPicPr>
          <p:cNvPr id="104" name="Google Shape;104;p1"/>
          <p:cNvPicPr preferRelativeResize="0"/>
          <p:nvPr/>
        </p:nvPicPr>
        <p:blipFill rotWithShape="1">
          <a:blip r:embed="rId3">
            <a:alphaModFix/>
          </a:blip>
          <a:srcRect/>
          <a:stretch/>
        </p:blipFill>
        <p:spPr>
          <a:xfrm>
            <a:off x="6004058" y="3862572"/>
            <a:ext cx="2509229" cy="1216490"/>
          </a:xfrm>
          <a:prstGeom prst="rect">
            <a:avLst/>
          </a:prstGeom>
          <a:noFill/>
          <a:ln>
            <a:noFill/>
          </a:ln>
        </p:spPr>
      </p:pic>
      <p:pic>
        <p:nvPicPr>
          <p:cNvPr id="105" name="Google Shape;105;p1"/>
          <p:cNvPicPr preferRelativeResize="0"/>
          <p:nvPr/>
        </p:nvPicPr>
        <p:blipFill rotWithShape="1">
          <a:blip r:embed="rId4">
            <a:alphaModFix/>
          </a:blip>
          <a:srcRect/>
          <a:stretch/>
        </p:blipFill>
        <p:spPr>
          <a:xfrm>
            <a:off x="1325430" y="3910622"/>
            <a:ext cx="3629025" cy="1041469"/>
          </a:xfrm>
          <a:prstGeom prst="rect">
            <a:avLst/>
          </a:prstGeom>
          <a:noFill/>
          <a:ln>
            <a:noFill/>
          </a:ln>
        </p:spPr>
      </p:pic>
      <p:sp>
        <p:nvSpPr>
          <p:cNvPr id="106" name="Google Shape;106;p1"/>
          <p:cNvSpPr txBox="1"/>
          <p:nvPr/>
        </p:nvSpPr>
        <p:spPr>
          <a:xfrm>
            <a:off x="2856175" y="2620275"/>
            <a:ext cx="3147883" cy="1241821"/>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333333"/>
              </a:buClr>
              <a:buSzPts val="1800"/>
              <a:buFont typeface="Arial"/>
              <a:buNone/>
            </a:pPr>
            <a:r>
              <a:rPr lang="en" sz="1800" b="0" i="0" u="none" strike="noStrike" cap="none" dirty="0">
                <a:solidFill>
                  <a:srgbClr val="333333"/>
                </a:solidFill>
                <a:latin typeface="Calibri"/>
                <a:ea typeface="Calibri"/>
                <a:cs typeface="Calibri"/>
                <a:sym typeface="Calibri"/>
              </a:rPr>
              <a:t>Marc Schmalz</a:t>
            </a:r>
            <a:br>
              <a:rPr lang="en" sz="1800" b="0" i="0" u="none" strike="noStrike" cap="none" dirty="0">
                <a:solidFill>
                  <a:srgbClr val="333333"/>
                </a:solidFill>
                <a:latin typeface="Calibri"/>
                <a:ea typeface="Calibri"/>
                <a:cs typeface="Calibri"/>
                <a:sym typeface="Calibri"/>
              </a:rPr>
            </a:br>
            <a:r>
              <a:rPr lang="en" sz="1800" b="0" i="0" u="none" strike="noStrike" cap="none" dirty="0">
                <a:solidFill>
                  <a:srgbClr val="333333"/>
                </a:solidFill>
                <a:latin typeface="Calibri"/>
                <a:ea typeface="Calibri"/>
                <a:cs typeface="Calibri"/>
                <a:sym typeface="Calibri"/>
              </a:rPr>
              <a:t>Boise State University</a:t>
            </a:r>
            <a:br>
              <a:rPr lang="en" sz="1800" b="0" i="0" u="none" strike="noStrike" cap="none" dirty="0">
                <a:solidFill>
                  <a:srgbClr val="333333"/>
                </a:solidFill>
                <a:latin typeface="Calibri"/>
                <a:ea typeface="Calibri"/>
                <a:cs typeface="Calibri"/>
                <a:sym typeface="Calibri"/>
              </a:rPr>
            </a:br>
            <a:r>
              <a:rPr lang="en" sz="1800" b="0" i="0" u="none" strike="noStrike" cap="none" dirty="0">
                <a:solidFill>
                  <a:srgbClr val="333333"/>
                </a:solidFill>
                <a:latin typeface="Calibri"/>
                <a:ea typeface="Calibri"/>
                <a:cs typeface="Calibri"/>
                <a:sym typeface="Calibri"/>
              </a:rPr>
              <a:t>marcschmalz@boisestate.edu</a:t>
            </a:r>
            <a:endParaRPr sz="1100" b="0" i="0" u="none" strike="noStrike" cap="none" dirty="0">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0"/>
          <p:cNvSpPr txBox="1">
            <a:spLocks noGrp="1"/>
          </p:cNvSpPr>
          <p:nvPr>
            <p:ph type="title"/>
          </p:nvPr>
        </p:nvSpPr>
        <p:spPr>
          <a:xfrm>
            <a:off x="311700" y="157657"/>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000"/>
              <a:buNone/>
            </a:pPr>
            <a:r>
              <a:rPr lang="en"/>
              <a:t>Feedback Please!</a:t>
            </a:r>
            <a:endParaRPr/>
          </a:p>
        </p:txBody>
      </p:sp>
      <p:sp>
        <p:nvSpPr>
          <p:cNvPr id="233" name="Google Shape;233;p10"/>
          <p:cNvSpPr txBox="1">
            <a:spLocks noGrp="1"/>
          </p:cNvSpPr>
          <p:nvPr>
            <p:ph type="body" idx="1"/>
          </p:nvPr>
        </p:nvSpPr>
        <p:spPr>
          <a:xfrm>
            <a:off x="311700" y="793207"/>
            <a:ext cx="8520600" cy="3416400"/>
          </a:xfrm>
          <a:prstGeom prst="rect">
            <a:avLst/>
          </a:prstGeom>
          <a:noFill/>
          <a:ln>
            <a:noFill/>
          </a:ln>
        </p:spPr>
        <p:txBody>
          <a:bodyPr spcFirstLastPara="1" wrap="square" lIns="91425" tIns="91425" rIns="91425" bIns="91425" anchor="t" anchorCtr="0">
            <a:noAutofit/>
          </a:bodyPr>
          <a:lstStyle/>
          <a:p>
            <a:pPr marL="457200" lvl="0" indent="-361950" algn="l" rtl="0">
              <a:lnSpc>
                <a:spcPct val="100000"/>
              </a:lnSpc>
              <a:spcBef>
                <a:spcPts val="0"/>
              </a:spcBef>
              <a:spcAft>
                <a:spcPts val="0"/>
              </a:spcAft>
              <a:buSzPts val="2100"/>
              <a:buChar char="●"/>
            </a:pPr>
            <a:r>
              <a:rPr lang="en" sz="2100"/>
              <a:t>Important Literature</a:t>
            </a:r>
            <a:endParaRPr sz="2100"/>
          </a:p>
          <a:p>
            <a:pPr marL="457200" lvl="0" indent="-361950" algn="l" rtl="0">
              <a:lnSpc>
                <a:spcPct val="100000"/>
              </a:lnSpc>
              <a:spcBef>
                <a:spcPts val="0"/>
              </a:spcBef>
              <a:spcAft>
                <a:spcPts val="0"/>
              </a:spcAft>
              <a:buSzPts val="2100"/>
              <a:buChar char="●"/>
            </a:pPr>
            <a:r>
              <a:rPr lang="en" sz="2100"/>
              <a:t>Data Gathering</a:t>
            </a:r>
            <a:endParaRPr sz="2100"/>
          </a:p>
          <a:p>
            <a:pPr marL="457200" lvl="0" indent="-361950" algn="l" rtl="0">
              <a:lnSpc>
                <a:spcPct val="100000"/>
              </a:lnSpc>
              <a:spcBef>
                <a:spcPts val="0"/>
              </a:spcBef>
              <a:spcAft>
                <a:spcPts val="0"/>
              </a:spcAft>
              <a:buSzPts val="2100"/>
              <a:buChar char="●"/>
            </a:pPr>
            <a:r>
              <a:rPr lang="en" sz="2100"/>
              <a:t>Analysis</a:t>
            </a:r>
            <a:endParaRPr sz="2100"/>
          </a:p>
          <a:p>
            <a:pPr marL="457200" lvl="0" indent="-361950" algn="l" rtl="0">
              <a:lnSpc>
                <a:spcPct val="100000"/>
              </a:lnSpc>
              <a:spcBef>
                <a:spcPts val="0"/>
              </a:spcBef>
              <a:spcAft>
                <a:spcPts val="0"/>
              </a:spcAft>
              <a:buSzPts val="2100"/>
              <a:buChar char="●"/>
            </a:pPr>
            <a:r>
              <a:rPr lang="en" sz="2100"/>
              <a:t>Related Contexts</a:t>
            </a:r>
            <a:endParaRPr sz="2100"/>
          </a:p>
        </p:txBody>
      </p:sp>
      <p:sp>
        <p:nvSpPr>
          <p:cNvPr id="234" name="Google Shape;234;p10"/>
          <p:cNvSpPr txBox="1">
            <a:spLocks noGrp="1"/>
          </p:cNvSpPr>
          <p:nvPr>
            <p:ph type="subTitle" idx="2"/>
          </p:nvPr>
        </p:nvSpPr>
        <p:spPr>
          <a:xfrm>
            <a:off x="4567225" y="4754713"/>
            <a:ext cx="4455300" cy="242700"/>
          </a:xfrm>
          <a:prstGeom prst="rect">
            <a:avLst/>
          </a:prstGeom>
          <a:noFill/>
          <a:ln>
            <a:noFill/>
          </a:ln>
        </p:spPr>
        <p:txBody>
          <a:bodyPr spcFirstLastPara="1" wrap="square" lIns="91425" tIns="91425" rIns="91425" bIns="91425" anchor="t" anchorCtr="0">
            <a:noAutofit/>
          </a:bodyPr>
          <a:lstStyle/>
          <a:p>
            <a:pPr marL="457200" lvl="0" indent="-317500" algn="r" rtl="0">
              <a:lnSpc>
                <a:spcPct val="100000"/>
              </a:lnSpc>
              <a:spcBef>
                <a:spcPts val="0"/>
              </a:spcBef>
              <a:spcAft>
                <a:spcPts val="0"/>
              </a:spcAft>
              <a:buClr>
                <a:schemeClr val="lt1"/>
              </a:buClr>
              <a:buSzPts val="1000"/>
              <a:buFont typeface="Montserrat"/>
              <a:buNone/>
            </a:pPr>
            <a:endParaRPr/>
          </a:p>
        </p:txBody>
      </p:sp>
      <p:pic>
        <p:nvPicPr>
          <p:cNvPr id="235" name="Google Shape;235;p10" title="bds8511rms.rw_zoom-1221139404.jpg"/>
          <p:cNvPicPr preferRelativeResize="0"/>
          <p:nvPr/>
        </p:nvPicPr>
        <p:blipFill rotWithShape="1">
          <a:blip r:embed="rId3">
            <a:alphaModFix/>
          </a:blip>
          <a:srcRect/>
          <a:stretch/>
        </p:blipFill>
        <p:spPr>
          <a:xfrm>
            <a:off x="4917754" y="0"/>
            <a:ext cx="4226242" cy="5143500"/>
          </a:xfrm>
          <a:prstGeom prst="rect">
            <a:avLst/>
          </a:prstGeom>
          <a:noFill/>
          <a:ln>
            <a:noFill/>
          </a:ln>
        </p:spPr>
      </p:pic>
      <p:pic>
        <p:nvPicPr>
          <p:cNvPr id="236" name="Google Shape;236;p10" title="0.png"/>
          <p:cNvPicPr preferRelativeResize="0"/>
          <p:nvPr/>
        </p:nvPicPr>
        <p:blipFill rotWithShape="1">
          <a:blip r:embed="rId4">
            <a:alphaModFix/>
          </a:blip>
          <a:srcRect/>
          <a:stretch/>
        </p:blipFill>
        <p:spPr>
          <a:xfrm>
            <a:off x="425850" y="2129080"/>
            <a:ext cx="2653475" cy="2653475"/>
          </a:xfrm>
          <a:prstGeom prst="rect">
            <a:avLst/>
          </a:prstGeom>
          <a:noFill/>
          <a:ln>
            <a:noFill/>
          </a:ln>
        </p:spPr>
      </p:pic>
      <p:sp>
        <p:nvSpPr>
          <p:cNvPr id="237" name="Google Shape;237;p10"/>
          <p:cNvSpPr txBox="1"/>
          <p:nvPr/>
        </p:nvSpPr>
        <p:spPr>
          <a:xfrm>
            <a:off x="425850" y="4580125"/>
            <a:ext cx="2767500" cy="417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Montserrat Medium"/>
                <a:ea typeface="Montserrat Medium"/>
                <a:cs typeface="Montserrat Medium"/>
                <a:sym typeface="Montserrat Medium"/>
              </a:rPr>
              <a:t>Link to Interview Protocol</a:t>
            </a:r>
            <a:endParaRPr sz="1400" b="0" i="0" u="none" strike="noStrike" cap="none">
              <a:solidFill>
                <a:schemeClr val="dk1"/>
              </a:solidFill>
              <a:latin typeface="Montserrat Medium"/>
              <a:ea typeface="Montserrat Medium"/>
              <a:cs typeface="Montserrat Medium"/>
              <a:sym typeface="Montserrat Medium"/>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1"/>
          <p:cNvSpPr txBox="1">
            <a:spLocks noGrp="1"/>
          </p:cNvSpPr>
          <p:nvPr>
            <p:ph type="ctrTitle"/>
          </p:nvPr>
        </p:nvSpPr>
        <p:spPr>
          <a:xfrm>
            <a:off x="1143000" y="781050"/>
            <a:ext cx="6858000" cy="1790700"/>
          </a:xfrm>
          <a:prstGeom prst="rect">
            <a:avLst/>
          </a:prstGeom>
          <a:noFill/>
          <a:ln>
            <a:noFill/>
          </a:ln>
        </p:spPr>
        <p:txBody>
          <a:bodyPr spcFirstLastPara="1" wrap="square" lIns="68575" tIns="34275" rIns="68575" bIns="34275" anchor="b" anchorCtr="0">
            <a:normAutofit fontScale="90000"/>
          </a:bodyPr>
          <a:lstStyle/>
          <a:p>
            <a:pPr marL="0" lvl="0" indent="0" algn="ctr" rtl="0">
              <a:lnSpc>
                <a:spcPct val="90000"/>
              </a:lnSpc>
              <a:spcBef>
                <a:spcPts val="0"/>
              </a:spcBef>
              <a:spcAft>
                <a:spcPts val="0"/>
              </a:spcAft>
              <a:buClr>
                <a:srgbClr val="191919"/>
              </a:buClr>
              <a:buSzPct val="100000"/>
              <a:buFont typeface="Rockwell"/>
              <a:buNone/>
            </a:pPr>
            <a:r>
              <a:rPr lang="en"/>
              <a:t>Identifying and Balancing Competing Definitions of Risk on Digital Game Development Projects</a:t>
            </a:r>
            <a:endParaRPr/>
          </a:p>
        </p:txBody>
      </p:sp>
      <p:sp>
        <p:nvSpPr>
          <p:cNvPr id="244" name="Google Shape;244;p11"/>
          <p:cNvSpPr txBox="1"/>
          <p:nvPr/>
        </p:nvSpPr>
        <p:spPr>
          <a:xfrm>
            <a:off x="5684731" y="2995468"/>
            <a:ext cx="3147900" cy="1241700"/>
          </a:xfrm>
          <a:prstGeom prst="rect">
            <a:avLst/>
          </a:prstGeom>
          <a:noFill/>
          <a:ln>
            <a:noFill/>
          </a:ln>
        </p:spPr>
        <p:txBody>
          <a:bodyPr spcFirstLastPara="1" wrap="square" lIns="68575" tIns="34275" rIns="68575" bIns="34275" anchor="t" anchorCtr="0">
            <a:noAutofit/>
          </a:bodyPr>
          <a:lstStyle/>
          <a:p>
            <a:pPr marL="0" marR="0" lvl="0" indent="0" algn="r" rtl="0">
              <a:lnSpc>
                <a:spcPct val="90000"/>
              </a:lnSpc>
              <a:spcBef>
                <a:spcPts val="0"/>
              </a:spcBef>
              <a:spcAft>
                <a:spcPts val="0"/>
              </a:spcAft>
              <a:buClr>
                <a:srgbClr val="372F7A"/>
              </a:buClr>
              <a:buSzPts val="1800"/>
              <a:buFont typeface="Noto Sans Symbols"/>
              <a:buNone/>
            </a:pPr>
            <a:r>
              <a:rPr lang="en" sz="1800" b="0" i="0" u="none" strike="noStrike" cap="none">
                <a:solidFill>
                  <a:srgbClr val="333333"/>
                </a:solidFill>
                <a:latin typeface="Calibri"/>
                <a:ea typeface="Calibri"/>
                <a:cs typeface="Calibri"/>
                <a:sym typeface="Calibri"/>
              </a:rPr>
              <a:t>Amy J. Connolly</a:t>
            </a:r>
            <a:br>
              <a:rPr lang="en" sz="1800" b="0" i="0" u="none" strike="noStrike" cap="none">
                <a:solidFill>
                  <a:srgbClr val="333333"/>
                </a:solidFill>
                <a:latin typeface="Calibri"/>
                <a:ea typeface="Calibri"/>
                <a:cs typeface="Calibri"/>
                <a:sym typeface="Calibri"/>
              </a:rPr>
            </a:br>
            <a:r>
              <a:rPr lang="en" sz="1800" b="0" i="0" u="none" strike="noStrike" cap="none">
                <a:solidFill>
                  <a:srgbClr val="333333"/>
                </a:solidFill>
                <a:latin typeface="Calibri"/>
                <a:ea typeface="Calibri"/>
                <a:cs typeface="Calibri"/>
                <a:sym typeface="Calibri"/>
              </a:rPr>
              <a:t>James Madison University</a:t>
            </a:r>
            <a:br>
              <a:rPr lang="en" sz="1800" b="0" i="0" u="none" strike="noStrike" cap="none">
                <a:solidFill>
                  <a:srgbClr val="333333"/>
                </a:solidFill>
                <a:latin typeface="Calibri"/>
                <a:ea typeface="Calibri"/>
                <a:cs typeface="Calibri"/>
                <a:sym typeface="Calibri"/>
              </a:rPr>
            </a:br>
            <a:r>
              <a:rPr lang="en" sz="1800" b="0" i="0" u="none" strike="noStrike" cap="none">
                <a:solidFill>
                  <a:srgbClr val="333333"/>
                </a:solidFill>
                <a:latin typeface="Calibri"/>
                <a:ea typeface="Calibri"/>
                <a:cs typeface="Calibri"/>
                <a:sym typeface="Calibri"/>
              </a:rPr>
              <a:t>conno3aj@jmu.edu</a:t>
            </a:r>
            <a:endParaRPr sz="1100" b="0" i="0" u="none" strike="noStrike" cap="none">
              <a:solidFill>
                <a:srgbClr val="000000"/>
              </a:solidFill>
              <a:latin typeface="Calibri"/>
              <a:ea typeface="Calibri"/>
              <a:cs typeface="Calibri"/>
              <a:sym typeface="Calibri"/>
            </a:endParaRPr>
          </a:p>
        </p:txBody>
      </p:sp>
      <p:sp>
        <p:nvSpPr>
          <p:cNvPr id="245" name="Google Shape;245;p11"/>
          <p:cNvSpPr txBox="1"/>
          <p:nvPr/>
        </p:nvSpPr>
        <p:spPr>
          <a:xfrm>
            <a:off x="354704" y="2995468"/>
            <a:ext cx="3147900" cy="12417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rgbClr val="333333"/>
              </a:buClr>
              <a:buSzPts val="1800"/>
              <a:buFont typeface="Arial"/>
              <a:buNone/>
            </a:pPr>
            <a:r>
              <a:rPr lang="en" sz="1800" b="0" i="0" u="none" strike="noStrike" cap="none">
                <a:solidFill>
                  <a:srgbClr val="333333"/>
                </a:solidFill>
                <a:latin typeface="Calibri"/>
                <a:ea typeface="Calibri"/>
                <a:cs typeface="Calibri"/>
                <a:sym typeface="Calibri"/>
              </a:rPr>
              <a:t>Daniel Rush</a:t>
            </a:r>
            <a:br>
              <a:rPr lang="en" sz="1800" b="0" i="0" u="none" strike="noStrike" cap="none">
                <a:solidFill>
                  <a:srgbClr val="333333"/>
                </a:solidFill>
                <a:latin typeface="Calibri"/>
                <a:ea typeface="Calibri"/>
                <a:cs typeface="Calibri"/>
                <a:sym typeface="Calibri"/>
              </a:rPr>
            </a:br>
            <a:r>
              <a:rPr lang="en" sz="1800" b="0" i="0" u="none" strike="noStrike" cap="none">
                <a:solidFill>
                  <a:srgbClr val="333333"/>
                </a:solidFill>
                <a:latin typeface="Calibri"/>
                <a:ea typeface="Calibri"/>
                <a:cs typeface="Calibri"/>
                <a:sym typeface="Calibri"/>
              </a:rPr>
              <a:t>Boise State University</a:t>
            </a:r>
            <a:br>
              <a:rPr lang="en" sz="1800" b="0" i="0" u="none" strike="noStrike" cap="none">
                <a:solidFill>
                  <a:srgbClr val="333333"/>
                </a:solidFill>
                <a:latin typeface="Calibri"/>
                <a:ea typeface="Calibri"/>
                <a:cs typeface="Calibri"/>
                <a:sym typeface="Calibri"/>
              </a:rPr>
            </a:br>
            <a:r>
              <a:rPr lang="en" sz="1800" b="0" i="0" u="none" strike="noStrike" cap="none">
                <a:solidFill>
                  <a:srgbClr val="333333"/>
                </a:solidFill>
                <a:latin typeface="Calibri"/>
                <a:ea typeface="Calibri"/>
                <a:cs typeface="Calibri"/>
                <a:sym typeface="Calibri"/>
              </a:rPr>
              <a:t>danrush@boisestate.edu</a:t>
            </a:r>
            <a:endParaRPr sz="1100" b="0" i="0" u="none" strike="noStrike" cap="none">
              <a:solidFill>
                <a:srgbClr val="000000"/>
              </a:solidFill>
              <a:latin typeface="Calibri"/>
              <a:ea typeface="Calibri"/>
              <a:cs typeface="Calibri"/>
              <a:sym typeface="Calibri"/>
            </a:endParaRPr>
          </a:p>
        </p:txBody>
      </p:sp>
      <p:pic>
        <p:nvPicPr>
          <p:cNvPr id="246" name="Google Shape;246;p11"/>
          <p:cNvPicPr preferRelativeResize="0"/>
          <p:nvPr/>
        </p:nvPicPr>
        <p:blipFill rotWithShape="1">
          <a:blip r:embed="rId3">
            <a:alphaModFix/>
          </a:blip>
          <a:srcRect/>
          <a:stretch/>
        </p:blipFill>
        <p:spPr>
          <a:xfrm>
            <a:off x="6004058" y="3862572"/>
            <a:ext cx="2509228" cy="1216491"/>
          </a:xfrm>
          <a:prstGeom prst="rect">
            <a:avLst/>
          </a:prstGeom>
          <a:noFill/>
          <a:ln>
            <a:noFill/>
          </a:ln>
        </p:spPr>
      </p:pic>
      <p:pic>
        <p:nvPicPr>
          <p:cNvPr id="247" name="Google Shape;247;p11"/>
          <p:cNvPicPr preferRelativeResize="0"/>
          <p:nvPr/>
        </p:nvPicPr>
        <p:blipFill rotWithShape="1">
          <a:blip r:embed="rId4">
            <a:alphaModFix/>
          </a:blip>
          <a:srcRect/>
          <a:stretch/>
        </p:blipFill>
        <p:spPr>
          <a:xfrm>
            <a:off x="1325430" y="3910622"/>
            <a:ext cx="3629026" cy="1041469"/>
          </a:xfrm>
          <a:prstGeom prst="rect">
            <a:avLst/>
          </a:prstGeom>
          <a:noFill/>
          <a:ln>
            <a:noFill/>
          </a:ln>
        </p:spPr>
      </p:pic>
      <p:sp>
        <p:nvSpPr>
          <p:cNvPr id="248" name="Google Shape;248;p11"/>
          <p:cNvSpPr txBox="1"/>
          <p:nvPr/>
        </p:nvSpPr>
        <p:spPr>
          <a:xfrm>
            <a:off x="2856175" y="2620275"/>
            <a:ext cx="3147900" cy="12417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333333"/>
              </a:buClr>
              <a:buSzPts val="1800"/>
              <a:buFont typeface="Arial"/>
              <a:buNone/>
            </a:pPr>
            <a:r>
              <a:rPr lang="en" sz="1800" b="0" i="0" u="none" strike="noStrike" cap="none">
                <a:solidFill>
                  <a:srgbClr val="333333"/>
                </a:solidFill>
                <a:latin typeface="Calibri"/>
                <a:ea typeface="Calibri"/>
                <a:cs typeface="Calibri"/>
                <a:sym typeface="Calibri"/>
              </a:rPr>
              <a:t>Marc Schmalz</a:t>
            </a:r>
            <a:br>
              <a:rPr lang="en" sz="1800" b="0" i="0" u="none" strike="noStrike" cap="none">
                <a:solidFill>
                  <a:srgbClr val="333333"/>
                </a:solidFill>
                <a:latin typeface="Calibri"/>
                <a:ea typeface="Calibri"/>
                <a:cs typeface="Calibri"/>
                <a:sym typeface="Calibri"/>
              </a:rPr>
            </a:br>
            <a:r>
              <a:rPr lang="en" sz="1800" b="0" i="0" u="none" strike="noStrike" cap="none">
                <a:solidFill>
                  <a:srgbClr val="333333"/>
                </a:solidFill>
                <a:latin typeface="Calibri"/>
                <a:ea typeface="Calibri"/>
                <a:cs typeface="Calibri"/>
                <a:sym typeface="Calibri"/>
              </a:rPr>
              <a:t>Boise State University</a:t>
            </a:r>
            <a:br>
              <a:rPr lang="en" sz="1800" b="0" i="0" u="none" strike="noStrike" cap="none">
                <a:solidFill>
                  <a:srgbClr val="333333"/>
                </a:solidFill>
                <a:latin typeface="Calibri"/>
                <a:ea typeface="Calibri"/>
                <a:cs typeface="Calibri"/>
                <a:sym typeface="Calibri"/>
              </a:rPr>
            </a:br>
            <a:r>
              <a:rPr lang="en" sz="1800" b="0" i="0" u="none" strike="noStrike" cap="none">
                <a:solidFill>
                  <a:srgbClr val="333333"/>
                </a:solidFill>
                <a:latin typeface="Calibri"/>
                <a:ea typeface="Calibri"/>
                <a:cs typeface="Calibri"/>
                <a:sym typeface="Calibri"/>
              </a:rPr>
              <a:t>marcschmalz@boisestate.edu</a:t>
            </a:r>
            <a:endParaRPr sz="1100" b="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p:nvPr>
        </p:nvSpPr>
        <p:spPr>
          <a:xfrm>
            <a:off x="311700" y="157657"/>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000"/>
              <a:buNone/>
            </a:pPr>
            <a:r>
              <a:rPr lang="en"/>
              <a:t>Agenda</a:t>
            </a:r>
            <a:endParaRPr/>
          </a:p>
        </p:txBody>
      </p:sp>
      <p:sp>
        <p:nvSpPr>
          <p:cNvPr id="112" name="Google Shape;112;p2"/>
          <p:cNvSpPr txBox="1">
            <a:spLocks noGrp="1"/>
          </p:cNvSpPr>
          <p:nvPr>
            <p:ph type="body" idx="1"/>
          </p:nvPr>
        </p:nvSpPr>
        <p:spPr>
          <a:xfrm>
            <a:off x="311700" y="793207"/>
            <a:ext cx="8520600" cy="3416400"/>
          </a:xfrm>
          <a:prstGeom prst="rect">
            <a:avLst/>
          </a:prstGeom>
          <a:noFill/>
          <a:ln>
            <a:noFill/>
          </a:ln>
        </p:spPr>
        <p:txBody>
          <a:bodyPr spcFirstLastPara="1" wrap="square" lIns="91425" tIns="91425" rIns="91425" bIns="91425" anchor="t" anchorCtr="0">
            <a:noAutofit/>
          </a:bodyPr>
          <a:lstStyle/>
          <a:p>
            <a:pPr marL="457200" lvl="0" indent="-361950" algn="l" rtl="0">
              <a:lnSpc>
                <a:spcPct val="100000"/>
              </a:lnSpc>
              <a:spcBef>
                <a:spcPts val="0"/>
              </a:spcBef>
              <a:spcAft>
                <a:spcPts val="0"/>
              </a:spcAft>
              <a:buSzPts val="2100"/>
              <a:buAutoNum type="arabicPeriod"/>
            </a:pPr>
            <a:r>
              <a:rPr lang="en" sz="2100" dirty="0"/>
              <a:t>Introduction to This Research Research in Progress</a:t>
            </a:r>
            <a:endParaRPr sz="2100" dirty="0"/>
          </a:p>
          <a:p>
            <a:pPr marL="457200" lvl="0" indent="-361950" algn="l" rtl="0">
              <a:lnSpc>
                <a:spcPct val="100000"/>
              </a:lnSpc>
              <a:spcBef>
                <a:spcPts val="0"/>
              </a:spcBef>
              <a:spcAft>
                <a:spcPts val="0"/>
              </a:spcAft>
              <a:buSzPts val="2100"/>
              <a:buAutoNum type="arabicPeriod"/>
            </a:pPr>
            <a:r>
              <a:rPr lang="en-US" sz="2100" dirty="0"/>
              <a:t>Contextual Nuance</a:t>
            </a:r>
            <a:endParaRPr sz="2100" dirty="0"/>
          </a:p>
          <a:p>
            <a:pPr marL="457200" lvl="0" indent="-361950" algn="l" rtl="0">
              <a:lnSpc>
                <a:spcPct val="100000"/>
              </a:lnSpc>
              <a:spcBef>
                <a:spcPts val="0"/>
              </a:spcBef>
              <a:spcAft>
                <a:spcPts val="0"/>
              </a:spcAft>
              <a:buSzPts val="2100"/>
              <a:buAutoNum type="arabicPeriod"/>
            </a:pPr>
            <a:r>
              <a:rPr lang="en" sz="2100" dirty="0"/>
              <a:t>Research Questions</a:t>
            </a:r>
            <a:endParaRPr sz="2100" dirty="0"/>
          </a:p>
          <a:p>
            <a:pPr marL="457200" lvl="0" indent="-361950" algn="l" rtl="0">
              <a:lnSpc>
                <a:spcPct val="100000"/>
              </a:lnSpc>
              <a:spcBef>
                <a:spcPts val="0"/>
              </a:spcBef>
              <a:spcAft>
                <a:spcPts val="0"/>
              </a:spcAft>
              <a:buSzPts val="2100"/>
              <a:buAutoNum type="arabicPeriod"/>
            </a:pPr>
            <a:r>
              <a:rPr lang="en" sz="2100" dirty="0"/>
              <a:t>Data Collection</a:t>
            </a:r>
            <a:endParaRPr sz="2100" dirty="0"/>
          </a:p>
          <a:p>
            <a:pPr marL="457200" lvl="0" indent="-361950" algn="l" rtl="0">
              <a:lnSpc>
                <a:spcPct val="100000"/>
              </a:lnSpc>
              <a:spcBef>
                <a:spcPts val="0"/>
              </a:spcBef>
              <a:spcAft>
                <a:spcPts val="0"/>
              </a:spcAft>
              <a:buSzPts val="2100"/>
              <a:buAutoNum type="arabicPeriod"/>
            </a:pPr>
            <a:r>
              <a:rPr lang="en" sz="2100" dirty="0"/>
              <a:t>Proposed Methods</a:t>
            </a:r>
            <a:endParaRPr sz="2100" dirty="0"/>
          </a:p>
          <a:p>
            <a:pPr marL="457200" lvl="0" indent="-361950" algn="l" rtl="0">
              <a:lnSpc>
                <a:spcPct val="100000"/>
              </a:lnSpc>
              <a:spcBef>
                <a:spcPts val="0"/>
              </a:spcBef>
              <a:spcAft>
                <a:spcPts val="0"/>
              </a:spcAft>
              <a:buSzPts val="2100"/>
              <a:buAutoNum type="arabicPeriod"/>
            </a:pPr>
            <a:r>
              <a:rPr lang="en" sz="2100" dirty="0"/>
              <a:t>AI Mess</a:t>
            </a:r>
            <a:endParaRPr sz="2100" dirty="0"/>
          </a:p>
          <a:p>
            <a:pPr marL="457200" lvl="0" indent="-361950" algn="l" rtl="0">
              <a:lnSpc>
                <a:spcPct val="100000"/>
              </a:lnSpc>
              <a:spcBef>
                <a:spcPts val="0"/>
              </a:spcBef>
              <a:spcAft>
                <a:spcPts val="0"/>
              </a:spcAft>
              <a:buSzPts val="2100"/>
              <a:buAutoNum type="arabicPeriod"/>
            </a:pPr>
            <a:r>
              <a:rPr lang="en" sz="2100" dirty="0"/>
              <a:t>Contributions</a:t>
            </a:r>
            <a:endParaRPr sz="2100" dirty="0"/>
          </a:p>
          <a:p>
            <a:pPr marL="457200" lvl="0" indent="-361950" algn="l" rtl="0">
              <a:lnSpc>
                <a:spcPct val="100000"/>
              </a:lnSpc>
              <a:spcBef>
                <a:spcPts val="0"/>
              </a:spcBef>
              <a:spcAft>
                <a:spcPts val="0"/>
              </a:spcAft>
              <a:buSzPts val="2100"/>
              <a:buAutoNum type="arabicPeriod"/>
            </a:pPr>
            <a:r>
              <a:rPr lang="en" sz="2100" dirty="0"/>
              <a:t>Feedback</a:t>
            </a:r>
            <a:endParaRPr sz="2100" dirty="0"/>
          </a:p>
        </p:txBody>
      </p:sp>
      <p:sp>
        <p:nvSpPr>
          <p:cNvPr id="113" name="Google Shape;113;p2"/>
          <p:cNvSpPr txBox="1">
            <a:spLocks noGrp="1"/>
          </p:cNvSpPr>
          <p:nvPr>
            <p:ph type="subTitle" idx="2"/>
          </p:nvPr>
        </p:nvSpPr>
        <p:spPr>
          <a:xfrm>
            <a:off x="4567225" y="4754713"/>
            <a:ext cx="4455300" cy="242700"/>
          </a:xfrm>
          <a:prstGeom prst="rect">
            <a:avLst/>
          </a:prstGeom>
          <a:noFill/>
          <a:ln>
            <a:noFill/>
          </a:ln>
        </p:spPr>
        <p:txBody>
          <a:bodyPr spcFirstLastPara="1" wrap="square" lIns="91425" tIns="91425" rIns="91425" bIns="91425" anchor="t" anchorCtr="0">
            <a:noAutofit/>
          </a:bodyPr>
          <a:lstStyle/>
          <a:p>
            <a:pPr marL="457200" lvl="0" indent="-317500" algn="r" rtl="0">
              <a:lnSpc>
                <a:spcPct val="100000"/>
              </a:lnSpc>
              <a:spcBef>
                <a:spcPts val="0"/>
              </a:spcBef>
              <a:spcAft>
                <a:spcPts val="0"/>
              </a:spcAft>
              <a:buClr>
                <a:schemeClr val="lt1"/>
              </a:buClr>
              <a:buSzPts val="1000"/>
              <a:buFont typeface="Montserrat"/>
              <a:buNone/>
            </a:pPr>
            <a:endParaRPr/>
          </a:p>
        </p:txBody>
      </p:sp>
      <p:pic>
        <p:nvPicPr>
          <p:cNvPr id="114" name="Google Shape;114;p2" title="agenda-2540723545.jpg"/>
          <p:cNvPicPr preferRelativeResize="0"/>
          <p:nvPr/>
        </p:nvPicPr>
        <p:blipFill rotWithShape="1">
          <a:blip r:embed="rId3">
            <a:alphaModFix/>
          </a:blip>
          <a:srcRect/>
          <a:stretch/>
        </p:blipFill>
        <p:spPr>
          <a:xfrm>
            <a:off x="4129872" y="2165418"/>
            <a:ext cx="4942894" cy="3487615"/>
          </a:xfrm>
          <a:prstGeom prst="ellipse">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txBox="1">
            <a:spLocks noGrp="1"/>
          </p:cNvSpPr>
          <p:nvPr>
            <p:ph type="title"/>
          </p:nvPr>
        </p:nvSpPr>
        <p:spPr>
          <a:xfrm>
            <a:off x="311700" y="157657"/>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000"/>
              <a:buNone/>
            </a:pPr>
            <a:r>
              <a:rPr lang="en" dirty="0"/>
              <a:t>Introduction to This Research in Progress</a:t>
            </a:r>
            <a:endParaRPr dirty="0"/>
          </a:p>
        </p:txBody>
      </p:sp>
      <p:sp>
        <p:nvSpPr>
          <p:cNvPr id="120" name="Google Shape;120;p3"/>
          <p:cNvSpPr txBox="1">
            <a:spLocks noGrp="1"/>
          </p:cNvSpPr>
          <p:nvPr>
            <p:ph type="body" idx="1"/>
          </p:nvPr>
        </p:nvSpPr>
        <p:spPr>
          <a:xfrm>
            <a:off x="311700" y="793207"/>
            <a:ext cx="8520600" cy="34164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chemeClr val="dk1"/>
              </a:buClr>
              <a:buSzPts val="1400"/>
              <a:buFont typeface="Montserrat Medium"/>
              <a:buNone/>
            </a:pPr>
            <a:endParaRPr dirty="0"/>
          </a:p>
        </p:txBody>
      </p:sp>
      <p:sp>
        <p:nvSpPr>
          <p:cNvPr id="121" name="Google Shape;121;p3"/>
          <p:cNvSpPr txBox="1">
            <a:spLocks noGrp="1"/>
          </p:cNvSpPr>
          <p:nvPr>
            <p:ph type="subTitle" idx="2"/>
          </p:nvPr>
        </p:nvSpPr>
        <p:spPr>
          <a:xfrm>
            <a:off x="4567225" y="4754713"/>
            <a:ext cx="4455300" cy="242700"/>
          </a:xfrm>
          <a:prstGeom prst="rect">
            <a:avLst/>
          </a:prstGeom>
          <a:noFill/>
          <a:ln>
            <a:noFill/>
          </a:ln>
        </p:spPr>
        <p:txBody>
          <a:bodyPr spcFirstLastPara="1" wrap="square" lIns="91425" tIns="91425" rIns="91425" bIns="91425" anchor="t" anchorCtr="0">
            <a:noAutofit/>
          </a:bodyPr>
          <a:lstStyle/>
          <a:p>
            <a:pPr marL="457200" lvl="0" indent="-317500" algn="r" rtl="0">
              <a:lnSpc>
                <a:spcPct val="100000"/>
              </a:lnSpc>
              <a:spcBef>
                <a:spcPts val="0"/>
              </a:spcBef>
              <a:spcAft>
                <a:spcPts val="0"/>
              </a:spcAft>
              <a:buClr>
                <a:schemeClr val="lt1"/>
              </a:buClr>
              <a:buSzPts val="1000"/>
              <a:buFont typeface="Montserrat"/>
              <a:buNone/>
            </a:pPr>
            <a:endParaRPr/>
          </a:p>
        </p:txBody>
      </p:sp>
      <p:sp>
        <p:nvSpPr>
          <p:cNvPr id="122" name="Google Shape;122;p3"/>
          <p:cNvSpPr/>
          <p:nvPr/>
        </p:nvSpPr>
        <p:spPr>
          <a:xfrm>
            <a:off x="1656316" y="1700324"/>
            <a:ext cx="594300" cy="36900"/>
          </a:xfrm>
          <a:prstGeom prst="roundRect">
            <a:avLst>
              <a:gd name="adj" fmla="val 50000"/>
            </a:avLst>
          </a:prstGeom>
          <a:solidFill>
            <a:srgbClr val="A729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3" name="Google Shape;123;p3"/>
          <p:cNvGrpSpPr/>
          <p:nvPr/>
        </p:nvGrpSpPr>
        <p:grpSpPr>
          <a:xfrm>
            <a:off x="226523" y="1408986"/>
            <a:ext cx="1755000" cy="1897977"/>
            <a:chOff x="571536" y="1957150"/>
            <a:chExt cx="1755000" cy="1897977"/>
          </a:xfrm>
        </p:grpSpPr>
        <p:sp>
          <p:nvSpPr>
            <p:cNvPr id="124" name="Google Shape;124;p3"/>
            <p:cNvSpPr/>
            <p:nvPr/>
          </p:nvSpPr>
          <p:spPr>
            <a:xfrm>
              <a:off x="1151886" y="1957150"/>
              <a:ext cx="594300" cy="594300"/>
            </a:xfrm>
            <a:prstGeom prst="ellipse">
              <a:avLst/>
            </a:prstGeom>
            <a:noFill/>
            <a:ln w="38100" cap="flat" cmpd="sng">
              <a:solidFill>
                <a:srgbClr val="A7291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3"/>
            <p:cNvSpPr txBox="1"/>
            <p:nvPr/>
          </p:nvSpPr>
          <p:spPr>
            <a:xfrm>
              <a:off x="1230636" y="2118324"/>
              <a:ext cx="4368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r>
                <a:rPr lang="en" sz="800" b="1" i="0" u="none" strike="noStrike" cap="none">
                  <a:solidFill>
                    <a:srgbClr val="A7291E"/>
                  </a:solidFill>
                  <a:latin typeface="Roboto"/>
                  <a:ea typeface="Roboto"/>
                  <a:cs typeface="Roboto"/>
                  <a:sym typeface="Roboto"/>
                </a:rPr>
                <a:t>1999</a:t>
              </a:r>
              <a:endParaRPr sz="800" b="1" i="0" u="none" strike="noStrike" cap="none">
                <a:solidFill>
                  <a:srgbClr val="A7291E"/>
                </a:solidFill>
                <a:latin typeface="Roboto"/>
                <a:ea typeface="Roboto"/>
                <a:cs typeface="Roboto"/>
                <a:sym typeface="Roboto"/>
              </a:endParaRPr>
            </a:p>
          </p:txBody>
        </p:sp>
        <p:sp>
          <p:nvSpPr>
            <p:cNvPr id="126" name="Google Shape;126;p3"/>
            <p:cNvSpPr txBox="1"/>
            <p:nvPr/>
          </p:nvSpPr>
          <p:spPr>
            <a:xfrm>
              <a:off x="594488" y="2660925"/>
              <a:ext cx="1709100" cy="4464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rgbClr val="A7291E"/>
                  </a:solidFill>
                  <a:latin typeface="Roboto"/>
                  <a:ea typeface="Roboto"/>
                  <a:cs typeface="Roboto"/>
                  <a:sym typeface="Roboto"/>
                </a:rPr>
                <a:t>Wallace Risk Instrument</a:t>
              </a:r>
              <a:endParaRPr sz="1000" b="1" i="0" u="none" strike="noStrike" cap="none">
                <a:solidFill>
                  <a:srgbClr val="A7291E"/>
                </a:solidFill>
                <a:latin typeface="Roboto"/>
                <a:ea typeface="Roboto"/>
                <a:cs typeface="Roboto"/>
                <a:sym typeface="Roboto"/>
              </a:endParaRPr>
            </a:p>
          </p:txBody>
        </p:sp>
        <p:sp>
          <p:nvSpPr>
            <p:cNvPr id="127" name="Google Shape;127;p3"/>
            <p:cNvSpPr txBox="1"/>
            <p:nvPr/>
          </p:nvSpPr>
          <p:spPr>
            <a:xfrm>
              <a:off x="571536" y="3117727"/>
              <a:ext cx="1755000" cy="73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r>
                <a:rPr lang="en" sz="800" b="0" i="0" u="none" strike="noStrike" cap="none">
                  <a:solidFill>
                    <a:srgbClr val="A7291E"/>
                  </a:solidFill>
                  <a:latin typeface="Roboto"/>
                  <a:ea typeface="Roboto"/>
                  <a:cs typeface="Roboto"/>
                  <a:sym typeface="Roboto"/>
                </a:rPr>
                <a:t>Hey, let’s do a replication study, but in games</a:t>
              </a:r>
              <a:endParaRPr sz="800" b="0" i="0" u="none" strike="noStrike" cap="none">
                <a:solidFill>
                  <a:srgbClr val="A7291E"/>
                </a:solidFill>
                <a:latin typeface="Roboto"/>
                <a:ea typeface="Roboto"/>
                <a:cs typeface="Roboto"/>
                <a:sym typeface="Roboto"/>
              </a:endParaRPr>
            </a:p>
          </p:txBody>
        </p:sp>
      </p:grpSp>
      <p:grpSp>
        <p:nvGrpSpPr>
          <p:cNvPr id="128" name="Google Shape;128;p3"/>
          <p:cNvGrpSpPr/>
          <p:nvPr/>
        </p:nvGrpSpPr>
        <p:grpSpPr>
          <a:xfrm>
            <a:off x="2017526" y="1408986"/>
            <a:ext cx="1709102" cy="1897977"/>
            <a:chOff x="2699423" y="1957150"/>
            <a:chExt cx="1709102" cy="1897977"/>
          </a:xfrm>
        </p:grpSpPr>
        <p:sp>
          <p:nvSpPr>
            <p:cNvPr id="129" name="Google Shape;129;p3"/>
            <p:cNvSpPr/>
            <p:nvPr/>
          </p:nvSpPr>
          <p:spPr>
            <a:xfrm>
              <a:off x="3256823" y="1957150"/>
              <a:ext cx="594300" cy="594300"/>
            </a:xfrm>
            <a:prstGeom prst="ellipse">
              <a:avLst/>
            </a:prstGeom>
            <a:noFill/>
            <a:ln w="38100" cap="flat" cmpd="sng">
              <a:solidFill>
                <a:srgbClr val="A7291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3"/>
            <p:cNvSpPr txBox="1"/>
            <p:nvPr/>
          </p:nvSpPr>
          <p:spPr>
            <a:xfrm>
              <a:off x="2699425" y="2660925"/>
              <a:ext cx="1709100" cy="4464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rgbClr val="A7291E"/>
                  </a:solidFill>
                  <a:latin typeface="Roboto"/>
                  <a:ea typeface="Roboto"/>
                  <a:cs typeface="Roboto"/>
                  <a:sym typeface="Roboto"/>
                </a:rPr>
                <a:t>Test pilot study</a:t>
              </a:r>
              <a:endParaRPr sz="1000" b="1" i="0" u="none" strike="noStrike" cap="none">
                <a:solidFill>
                  <a:srgbClr val="A7291E"/>
                </a:solidFill>
                <a:latin typeface="Roboto"/>
                <a:ea typeface="Roboto"/>
                <a:cs typeface="Roboto"/>
                <a:sym typeface="Roboto"/>
              </a:endParaRPr>
            </a:p>
          </p:txBody>
        </p:sp>
        <p:sp>
          <p:nvSpPr>
            <p:cNvPr id="131" name="Google Shape;131;p3"/>
            <p:cNvSpPr txBox="1"/>
            <p:nvPr/>
          </p:nvSpPr>
          <p:spPr>
            <a:xfrm>
              <a:off x="2699423" y="3117727"/>
              <a:ext cx="1709100" cy="73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r>
                <a:rPr lang="en" sz="800" b="0" i="0" u="none" strike="noStrike" cap="none">
                  <a:solidFill>
                    <a:srgbClr val="A7291E"/>
                  </a:solidFill>
                  <a:latin typeface="Roboto"/>
                  <a:ea typeface="Roboto"/>
                  <a:cs typeface="Roboto"/>
                  <a:sym typeface="Roboto"/>
                </a:rPr>
                <a:t>Different participants interpreted questions differently</a:t>
              </a:r>
              <a:endParaRPr sz="800" b="0" i="0" u="none" strike="noStrike" cap="none">
                <a:solidFill>
                  <a:srgbClr val="A7291E"/>
                </a:solidFill>
                <a:latin typeface="Roboto"/>
                <a:ea typeface="Roboto"/>
                <a:cs typeface="Roboto"/>
                <a:sym typeface="Roboto"/>
              </a:endParaRPr>
            </a:p>
          </p:txBody>
        </p:sp>
        <p:sp>
          <p:nvSpPr>
            <p:cNvPr id="132" name="Google Shape;132;p3"/>
            <p:cNvSpPr txBox="1"/>
            <p:nvPr/>
          </p:nvSpPr>
          <p:spPr>
            <a:xfrm>
              <a:off x="3290375" y="2041326"/>
              <a:ext cx="5157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r>
                <a:rPr lang="en" sz="800" b="1" i="0" u="none" strike="noStrike" cap="none">
                  <a:solidFill>
                    <a:srgbClr val="A7291E"/>
                  </a:solidFill>
                  <a:latin typeface="Roboto"/>
                  <a:ea typeface="Roboto"/>
                  <a:cs typeface="Roboto"/>
                  <a:sym typeface="Roboto"/>
                </a:rPr>
                <a:t>Aug 2025</a:t>
              </a:r>
              <a:endParaRPr sz="800" b="1" i="0" u="none" strike="noStrike" cap="none" dirty="0">
                <a:solidFill>
                  <a:srgbClr val="A7291E"/>
                </a:solidFill>
                <a:latin typeface="Roboto"/>
                <a:ea typeface="Roboto"/>
                <a:cs typeface="Roboto"/>
                <a:sym typeface="Roboto"/>
              </a:endParaRPr>
            </a:p>
          </p:txBody>
        </p:sp>
      </p:grpSp>
      <p:grpSp>
        <p:nvGrpSpPr>
          <p:cNvPr id="133" name="Google Shape;133;p3"/>
          <p:cNvGrpSpPr/>
          <p:nvPr/>
        </p:nvGrpSpPr>
        <p:grpSpPr>
          <a:xfrm>
            <a:off x="3724125" y="1408986"/>
            <a:ext cx="1709105" cy="1897975"/>
            <a:chOff x="4781408" y="1957150"/>
            <a:chExt cx="1709105" cy="1897975"/>
          </a:xfrm>
        </p:grpSpPr>
        <p:sp>
          <p:nvSpPr>
            <p:cNvPr id="134" name="Google Shape;134;p3"/>
            <p:cNvSpPr/>
            <p:nvPr/>
          </p:nvSpPr>
          <p:spPr>
            <a:xfrm>
              <a:off x="5338808" y="1957150"/>
              <a:ext cx="594300" cy="594300"/>
            </a:xfrm>
            <a:prstGeom prst="ellipse">
              <a:avLst/>
            </a:prstGeom>
            <a:noFill/>
            <a:ln w="38100" cap="flat" cmpd="sng">
              <a:solidFill>
                <a:srgbClr val="A7291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3"/>
            <p:cNvSpPr txBox="1"/>
            <p:nvPr/>
          </p:nvSpPr>
          <p:spPr>
            <a:xfrm>
              <a:off x="4781413" y="2660925"/>
              <a:ext cx="1709100" cy="4464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rgbClr val="A22F24"/>
                  </a:solidFill>
                  <a:latin typeface="Roboto"/>
                  <a:ea typeface="Roboto"/>
                  <a:cs typeface="Roboto"/>
                  <a:sym typeface="Roboto"/>
                </a:rPr>
                <a:t>Here’s our Plan</a:t>
              </a:r>
              <a:endParaRPr sz="1000" b="1" i="0" u="none" strike="noStrike" cap="none">
                <a:solidFill>
                  <a:srgbClr val="A22F24"/>
                </a:solidFill>
                <a:latin typeface="Roboto"/>
                <a:ea typeface="Roboto"/>
                <a:cs typeface="Roboto"/>
                <a:sym typeface="Roboto"/>
              </a:endParaRPr>
            </a:p>
          </p:txBody>
        </p:sp>
        <p:sp>
          <p:nvSpPr>
            <p:cNvPr id="136" name="Google Shape;136;p3"/>
            <p:cNvSpPr txBox="1"/>
            <p:nvPr/>
          </p:nvSpPr>
          <p:spPr>
            <a:xfrm>
              <a:off x="4781408" y="3117725"/>
              <a:ext cx="1709100" cy="7374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lvl="0" algn="ctr">
                <a:lnSpc>
                  <a:spcPct val="115000"/>
                </a:lnSpc>
                <a:spcAft>
                  <a:spcPts val="1600"/>
                </a:spcAft>
                <a:buSzPts val="1200"/>
              </a:pPr>
              <a:r>
                <a:rPr lang="en-US" sz="800" b="1" dirty="0">
                  <a:solidFill>
                    <a:srgbClr val="A22F24"/>
                  </a:solidFill>
                  <a:latin typeface="Roboto"/>
                  <a:ea typeface="Roboto"/>
                  <a:cs typeface="Roboto"/>
                  <a:sym typeface="Roboto"/>
                </a:rPr>
                <a:t>Can you help critique? </a:t>
              </a:r>
            </a:p>
          </p:txBody>
        </p:sp>
        <p:sp>
          <p:nvSpPr>
            <p:cNvPr id="137" name="Google Shape;137;p3"/>
            <p:cNvSpPr txBox="1"/>
            <p:nvPr/>
          </p:nvSpPr>
          <p:spPr>
            <a:xfrm>
              <a:off x="5417550" y="2046975"/>
              <a:ext cx="436800" cy="392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r>
                <a:rPr lang="en" sz="800" b="1" i="0" u="none" strike="noStrike" cap="none">
                  <a:solidFill>
                    <a:srgbClr val="A22F24"/>
                  </a:solidFill>
                  <a:latin typeface="Roboto"/>
                  <a:ea typeface="Roboto"/>
                  <a:cs typeface="Roboto"/>
                  <a:sym typeface="Roboto"/>
                </a:rPr>
                <a:t>Dec 2025</a:t>
              </a:r>
              <a:endParaRPr sz="800" b="1" i="0" u="none" strike="noStrike" cap="none">
                <a:solidFill>
                  <a:srgbClr val="A22F24"/>
                </a:solidFill>
                <a:latin typeface="Roboto"/>
                <a:ea typeface="Roboto"/>
                <a:cs typeface="Roboto"/>
                <a:sym typeface="Roboto"/>
              </a:endParaRPr>
            </a:p>
          </p:txBody>
        </p:sp>
      </p:grpSp>
      <p:grpSp>
        <p:nvGrpSpPr>
          <p:cNvPr id="138" name="Google Shape;138;p3"/>
          <p:cNvGrpSpPr/>
          <p:nvPr/>
        </p:nvGrpSpPr>
        <p:grpSpPr>
          <a:xfrm>
            <a:off x="5579510" y="1408986"/>
            <a:ext cx="1709102" cy="1897977"/>
            <a:chOff x="6863386" y="1957150"/>
            <a:chExt cx="1709102" cy="1897977"/>
          </a:xfrm>
        </p:grpSpPr>
        <p:sp>
          <p:nvSpPr>
            <p:cNvPr id="139" name="Google Shape;139;p3"/>
            <p:cNvSpPr/>
            <p:nvPr/>
          </p:nvSpPr>
          <p:spPr>
            <a:xfrm>
              <a:off x="7420786" y="195715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3"/>
            <p:cNvSpPr txBox="1"/>
            <p:nvPr/>
          </p:nvSpPr>
          <p:spPr>
            <a:xfrm>
              <a:off x="6863388" y="2660925"/>
              <a:ext cx="1709100" cy="4464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rgbClr val="858585"/>
                  </a:solidFill>
                  <a:latin typeface="Roboto"/>
                  <a:ea typeface="Roboto"/>
                  <a:cs typeface="Roboto"/>
                  <a:sym typeface="Roboto"/>
                </a:rPr>
                <a:t>Conduct Case Study</a:t>
              </a:r>
              <a:endParaRPr sz="1000" b="1" i="0" u="none" strike="noStrike" cap="none">
                <a:solidFill>
                  <a:srgbClr val="858585"/>
                </a:solidFill>
                <a:latin typeface="Roboto"/>
                <a:ea typeface="Roboto"/>
                <a:cs typeface="Roboto"/>
                <a:sym typeface="Roboto"/>
              </a:endParaRPr>
            </a:p>
          </p:txBody>
        </p:sp>
        <p:sp>
          <p:nvSpPr>
            <p:cNvPr id="141" name="Google Shape;141;p3"/>
            <p:cNvSpPr txBox="1"/>
            <p:nvPr/>
          </p:nvSpPr>
          <p:spPr>
            <a:xfrm>
              <a:off x="6863386" y="3117727"/>
              <a:ext cx="1709100" cy="73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r>
                <a:rPr lang="en" sz="800" b="0" i="0" u="none" strike="noStrike" cap="none">
                  <a:solidFill>
                    <a:srgbClr val="858585"/>
                  </a:solidFill>
                  <a:latin typeface="Roboto"/>
                  <a:ea typeface="Roboto"/>
                  <a:cs typeface="Roboto"/>
                  <a:sym typeface="Roboto"/>
                </a:rPr>
                <a:t>Collect qualitative data about a game studio’s development projects</a:t>
              </a:r>
              <a:endParaRPr sz="800" b="0" i="0" u="none" strike="noStrike" cap="none">
                <a:solidFill>
                  <a:srgbClr val="858585"/>
                </a:solidFill>
                <a:latin typeface="Roboto"/>
                <a:ea typeface="Roboto"/>
                <a:cs typeface="Roboto"/>
                <a:sym typeface="Roboto"/>
              </a:endParaRPr>
            </a:p>
          </p:txBody>
        </p:sp>
        <p:sp>
          <p:nvSpPr>
            <p:cNvPr id="142" name="Google Shape;142;p3"/>
            <p:cNvSpPr txBox="1"/>
            <p:nvPr/>
          </p:nvSpPr>
          <p:spPr>
            <a:xfrm>
              <a:off x="7460075" y="2031100"/>
              <a:ext cx="515700" cy="446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r>
                <a:rPr lang="en" sz="800" b="1" i="0" u="none" strike="noStrike" cap="none">
                  <a:solidFill>
                    <a:srgbClr val="858585"/>
                  </a:solidFill>
                  <a:latin typeface="Roboto"/>
                  <a:ea typeface="Roboto"/>
                  <a:cs typeface="Roboto"/>
                  <a:sym typeface="Roboto"/>
                </a:rPr>
                <a:t>Spring 2026</a:t>
              </a:r>
              <a:endParaRPr sz="800" b="1" i="0" u="none" strike="noStrike" cap="none">
                <a:solidFill>
                  <a:srgbClr val="858585"/>
                </a:solidFill>
                <a:latin typeface="Roboto"/>
                <a:ea typeface="Roboto"/>
                <a:cs typeface="Roboto"/>
                <a:sym typeface="Roboto"/>
              </a:endParaRPr>
            </a:p>
          </p:txBody>
        </p:sp>
      </p:grpSp>
      <p:sp>
        <p:nvSpPr>
          <p:cNvPr id="143" name="Google Shape;143;p3"/>
          <p:cNvSpPr/>
          <p:nvPr/>
        </p:nvSpPr>
        <p:spPr>
          <a:xfrm>
            <a:off x="5253072" y="1699949"/>
            <a:ext cx="594300" cy="369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3"/>
          <p:cNvSpPr/>
          <p:nvPr/>
        </p:nvSpPr>
        <p:spPr>
          <a:xfrm>
            <a:off x="7123291" y="1699949"/>
            <a:ext cx="594300" cy="369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5" name="Google Shape;145;p3"/>
          <p:cNvGrpSpPr/>
          <p:nvPr/>
        </p:nvGrpSpPr>
        <p:grpSpPr>
          <a:xfrm>
            <a:off x="7434898" y="1408986"/>
            <a:ext cx="1709102" cy="1897977"/>
            <a:chOff x="6863386" y="1957150"/>
            <a:chExt cx="1709102" cy="1897977"/>
          </a:xfrm>
        </p:grpSpPr>
        <p:sp>
          <p:nvSpPr>
            <p:cNvPr id="146" name="Google Shape;146;p3"/>
            <p:cNvSpPr/>
            <p:nvPr/>
          </p:nvSpPr>
          <p:spPr>
            <a:xfrm>
              <a:off x="7420786" y="195715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3"/>
            <p:cNvSpPr txBox="1"/>
            <p:nvPr/>
          </p:nvSpPr>
          <p:spPr>
            <a:xfrm>
              <a:off x="6863388" y="2660925"/>
              <a:ext cx="1709100" cy="4464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rgbClr val="858585"/>
                  </a:solidFill>
                  <a:latin typeface="Roboto"/>
                  <a:ea typeface="Roboto"/>
                  <a:cs typeface="Roboto"/>
                  <a:sym typeface="Roboto"/>
                </a:rPr>
                <a:t>Contribute</a:t>
              </a:r>
              <a:endParaRPr sz="1000" b="1" i="0" u="none" strike="noStrike" cap="none" dirty="0">
                <a:solidFill>
                  <a:srgbClr val="858585"/>
                </a:solidFill>
                <a:latin typeface="Roboto"/>
                <a:ea typeface="Roboto"/>
                <a:cs typeface="Roboto"/>
                <a:sym typeface="Roboto"/>
              </a:endParaRPr>
            </a:p>
          </p:txBody>
        </p:sp>
        <p:sp>
          <p:nvSpPr>
            <p:cNvPr id="148" name="Google Shape;148;p3"/>
            <p:cNvSpPr txBox="1"/>
            <p:nvPr/>
          </p:nvSpPr>
          <p:spPr>
            <a:xfrm>
              <a:off x="6863386" y="3117727"/>
              <a:ext cx="1709100" cy="73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0" i="0" u="none" strike="noStrike" cap="none">
                <a:solidFill>
                  <a:srgbClr val="858585"/>
                </a:solidFill>
                <a:latin typeface="Roboto"/>
                <a:ea typeface="Roboto"/>
                <a:cs typeface="Roboto"/>
                <a:sym typeface="Roboto"/>
              </a:endParaRPr>
            </a:p>
          </p:txBody>
        </p:sp>
        <p:sp>
          <p:nvSpPr>
            <p:cNvPr id="149" name="Google Shape;149;p3"/>
            <p:cNvSpPr txBox="1"/>
            <p:nvPr/>
          </p:nvSpPr>
          <p:spPr>
            <a:xfrm>
              <a:off x="7460063" y="2123975"/>
              <a:ext cx="515700" cy="353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r>
                <a:rPr lang="en" sz="800" b="1" i="0" u="none" strike="noStrike" cap="none">
                  <a:solidFill>
                    <a:srgbClr val="858585"/>
                  </a:solidFill>
                  <a:latin typeface="Roboto"/>
                  <a:ea typeface="Roboto"/>
                  <a:cs typeface="Roboto"/>
                  <a:sym typeface="Roboto"/>
                </a:rPr>
                <a:t>Future</a:t>
              </a:r>
              <a:endParaRPr sz="800" b="1" i="0" u="none" strike="noStrike" cap="none">
                <a:solidFill>
                  <a:srgbClr val="858585"/>
                </a:solidFill>
                <a:latin typeface="Roboto"/>
                <a:ea typeface="Roboto"/>
                <a:cs typeface="Roboto"/>
                <a:sym typeface="Roboto"/>
              </a:endParaRPr>
            </a:p>
          </p:txBody>
        </p:sp>
      </p:grpSp>
      <p:sp>
        <p:nvSpPr>
          <p:cNvPr id="150" name="Google Shape;150;p3"/>
          <p:cNvSpPr/>
          <p:nvPr/>
        </p:nvSpPr>
        <p:spPr>
          <a:xfrm>
            <a:off x="3473887" y="1708345"/>
            <a:ext cx="594300" cy="36900"/>
          </a:xfrm>
          <a:prstGeom prst="roundRect">
            <a:avLst>
              <a:gd name="adj" fmla="val 50000"/>
            </a:avLst>
          </a:prstGeom>
          <a:solidFill>
            <a:srgbClr val="A729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a:extLst>
            <a:ext uri="{FF2B5EF4-FFF2-40B4-BE49-F238E27FC236}">
              <a16:creationId xmlns:a16="http://schemas.microsoft.com/office/drawing/2014/main" id="{A42F8458-D97B-09B9-DC26-CA2134842F85}"/>
            </a:ext>
          </a:extLst>
        </p:cNvPr>
        <p:cNvGrpSpPr/>
        <p:nvPr/>
      </p:nvGrpSpPr>
      <p:grpSpPr>
        <a:xfrm>
          <a:off x="0" y="0"/>
          <a:ext cx="0" cy="0"/>
          <a:chOff x="0" y="0"/>
          <a:chExt cx="0" cy="0"/>
        </a:xfrm>
      </p:grpSpPr>
      <p:sp>
        <p:nvSpPr>
          <p:cNvPr id="119" name="Google Shape;119;p3">
            <a:extLst>
              <a:ext uri="{FF2B5EF4-FFF2-40B4-BE49-F238E27FC236}">
                <a16:creationId xmlns:a16="http://schemas.microsoft.com/office/drawing/2014/main" id="{B7050E44-60E4-58D6-A9BA-BCB413B4438F}"/>
              </a:ext>
            </a:extLst>
          </p:cNvPr>
          <p:cNvSpPr txBox="1">
            <a:spLocks noGrp="1"/>
          </p:cNvSpPr>
          <p:nvPr>
            <p:ph type="title"/>
          </p:nvPr>
        </p:nvSpPr>
        <p:spPr>
          <a:xfrm>
            <a:off x="311700" y="157657"/>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000"/>
              <a:buNone/>
            </a:pPr>
            <a:r>
              <a:rPr lang="en" dirty="0"/>
              <a:t>Introduction to This Research in Progress</a:t>
            </a:r>
            <a:endParaRPr dirty="0"/>
          </a:p>
        </p:txBody>
      </p:sp>
      <p:sp>
        <p:nvSpPr>
          <p:cNvPr id="120" name="Google Shape;120;p3">
            <a:extLst>
              <a:ext uri="{FF2B5EF4-FFF2-40B4-BE49-F238E27FC236}">
                <a16:creationId xmlns:a16="http://schemas.microsoft.com/office/drawing/2014/main" id="{602A1F22-157E-4028-1A41-A1D92F493215}"/>
              </a:ext>
            </a:extLst>
          </p:cNvPr>
          <p:cNvSpPr txBox="1">
            <a:spLocks noGrp="1"/>
          </p:cNvSpPr>
          <p:nvPr>
            <p:ph type="body" idx="1"/>
          </p:nvPr>
        </p:nvSpPr>
        <p:spPr>
          <a:xfrm>
            <a:off x="311700" y="793207"/>
            <a:ext cx="8520600" cy="34164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chemeClr val="dk1"/>
              </a:buClr>
              <a:buSzPts val="1400"/>
              <a:buFont typeface="Montserrat Medium"/>
              <a:buNone/>
            </a:pPr>
            <a:endParaRPr dirty="0"/>
          </a:p>
        </p:txBody>
      </p:sp>
      <p:sp>
        <p:nvSpPr>
          <p:cNvPr id="121" name="Google Shape;121;p3">
            <a:extLst>
              <a:ext uri="{FF2B5EF4-FFF2-40B4-BE49-F238E27FC236}">
                <a16:creationId xmlns:a16="http://schemas.microsoft.com/office/drawing/2014/main" id="{6048C0C2-F4D1-0E1D-27F4-20C373A0FF1B}"/>
              </a:ext>
            </a:extLst>
          </p:cNvPr>
          <p:cNvSpPr txBox="1">
            <a:spLocks noGrp="1"/>
          </p:cNvSpPr>
          <p:nvPr>
            <p:ph type="subTitle" idx="2"/>
          </p:nvPr>
        </p:nvSpPr>
        <p:spPr>
          <a:xfrm>
            <a:off x="4567225" y="4754713"/>
            <a:ext cx="4455300" cy="242700"/>
          </a:xfrm>
          <a:prstGeom prst="rect">
            <a:avLst/>
          </a:prstGeom>
          <a:noFill/>
          <a:ln>
            <a:noFill/>
          </a:ln>
        </p:spPr>
        <p:txBody>
          <a:bodyPr spcFirstLastPara="1" wrap="square" lIns="91425" tIns="91425" rIns="91425" bIns="91425" anchor="t" anchorCtr="0">
            <a:noAutofit/>
          </a:bodyPr>
          <a:lstStyle/>
          <a:p>
            <a:pPr marL="457200" lvl="0" indent="-317500" algn="r" rtl="0">
              <a:lnSpc>
                <a:spcPct val="100000"/>
              </a:lnSpc>
              <a:spcBef>
                <a:spcPts val="0"/>
              </a:spcBef>
              <a:spcAft>
                <a:spcPts val="0"/>
              </a:spcAft>
              <a:buClr>
                <a:schemeClr val="lt1"/>
              </a:buClr>
              <a:buSzPts val="1000"/>
              <a:buFont typeface="Montserrat"/>
              <a:buNone/>
            </a:pPr>
            <a:endParaRPr/>
          </a:p>
        </p:txBody>
      </p:sp>
      <p:sp>
        <p:nvSpPr>
          <p:cNvPr id="122" name="Google Shape;122;p3">
            <a:extLst>
              <a:ext uri="{FF2B5EF4-FFF2-40B4-BE49-F238E27FC236}">
                <a16:creationId xmlns:a16="http://schemas.microsoft.com/office/drawing/2014/main" id="{396379A4-E56C-FEF4-A397-1FC6FB07A6F7}"/>
              </a:ext>
            </a:extLst>
          </p:cNvPr>
          <p:cNvSpPr/>
          <p:nvPr/>
        </p:nvSpPr>
        <p:spPr>
          <a:xfrm>
            <a:off x="1656316" y="1700324"/>
            <a:ext cx="594300" cy="36900"/>
          </a:xfrm>
          <a:prstGeom prst="roundRect">
            <a:avLst>
              <a:gd name="adj" fmla="val 50000"/>
            </a:avLst>
          </a:prstGeom>
          <a:solidFill>
            <a:srgbClr val="A729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3" name="Google Shape;123;p3">
            <a:extLst>
              <a:ext uri="{FF2B5EF4-FFF2-40B4-BE49-F238E27FC236}">
                <a16:creationId xmlns:a16="http://schemas.microsoft.com/office/drawing/2014/main" id="{0BC20D4D-E76A-5B23-26ED-9D8F0C30D9A1}"/>
              </a:ext>
            </a:extLst>
          </p:cNvPr>
          <p:cNvGrpSpPr/>
          <p:nvPr/>
        </p:nvGrpSpPr>
        <p:grpSpPr>
          <a:xfrm>
            <a:off x="226523" y="1408986"/>
            <a:ext cx="1755000" cy="1897977"/>
            <a:chOff x="571536" y="1957150"/>
            <a:chExt cx="1755000" cy="1897977"/>
          </a:xfrm>
        </p:grpSpPr>
        <p:sp>
          <p:nvSpPr>
            <p:cNvPr id="124" name="Google Shape;124;p3">
              <a:extLst>
                <a:ext uri="{FF2B5EF4-FFF2-40B4-BE49-F238E27FC236}">
                  <a16:creationId xmlns:a16="http://schemas.microsoft.com/office/drawing/2014/main" id="{2F2AA182-EB31-D249-968C-91FB5F0F6D84}"/>
                </a:ext>
              </a:extLst>
            </p:cNvPr>
            <p:cNvSpPr/>
            <p:nvPr/>
          </p:nvSpPr>
          <p:spPr>
            <a:xfrm>
              <a:off x="1151886" y="1957150"/>
              <a:ext cx="594300" cy="594300"/>
            </a:xfrm>
            <a:prstGeom prst="ellipse">
              <a:avLst/>
            </a:prstGeom>
            <a:noFill/>
            <a:ln w="38100" cap="flat" cmpd="sng">
              <a:solidFill>
                <a:srgbClr val="A7291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3">
              <a:extLst>
                <a:ext uri="{FF2B5EF4-FFF2-40B4-BE49-F238E27FC236}">
                  <a16:creationId xmlns:a16="http://schemas.microsoft.com/office/drawing/2014/main" id="{50A7ABCD-9C1E-EFBE-7D1B-21CF1C3C3444}"/>
                </a:ext>
              </a:extLst>
            </p:cNvPr>
            <p:cNvSpPr txBox="1"/>
            <p:nvPr/>
          </p:nvSpPr>
          <p:spPr>
            <a:xfrm>
              <a:off x="1230636" y="2118324"/>
              <a:ext cx="4368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r>
                <a:rPr lang="en" sz="800" b="1" i="0" u="none" strike="noStrike" cap="none">
                  <a:solidFill>
                    <a:srgbClr val="A7291E"/>
                  </a:solidFill>
                  <a:latin typeface="Roboto"/>
                  <a:ea typeface="Roboto"/>
                  <a:cs typeface="Roboto"/>
                  <a:sym typeface="Roboto"/>
                </a:rPr>
                <a:t>1999</a:t>
              </a:r>
              <a:endParaRPr sz="800" b="1" i="0" u="none" strike="noStrike" cap="none">
                <a:solidFill>
                  <a:srgbClr val="A7291E"/>
                </a:solidFill>
                <a:latin typeface="Roboto"/>
                <a:ea typeface="Roboto"/>
                <a:cs typeface="Roboto"/>
                <a:sym typeface="Roboto"/>
              </a:endParaRPr>
            </a:p>
          </p:txBody>
        </p:sp>
        <p:sp>
          <p:nvSpPr>
            <p:cNvPr id="126" name="Google Shape;126;p3">
              <a:extLst>
                <a:ext uri="{FF2B5EF4-FFF2-40B4-BE49-F238E27FC236}">
                  <a16:creationId xmlns:a16="http://schemas.microsoft.com/office/drawing/2014/main" id="{F5A896F6-E5E8-B088-22B2-4ED167669F40}"/>
                </a:ext>
              </a:extLst>
            </p:cNvPr>
            <p:cNvSpPr txBox="1"/>
            <p:nvPr/>
          </p:nvSpPr>
          <p:spPr>
            <a:xfrm>
              <a:off x="594488" y="2660925"/>
              <a:ext cx="1709100" cy="4464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rgbClr val="A7291E"/>
                  </a:solidFill>
                  <a:latin typeface="Roboto"/>
                  <a:ea typeface="Roboto"/>
                  <a:cs typeface="Roboto"/>
                  <a:sym typeface="Roboto"/>
                </a:rPr>
                <a:t>Wallace Risk Instrument</a:t>
              </a:r>
              <a:endParaRPr sz="1000" b="1" i="0" u="none" strike="noStrike" cap="none">
                <a:solidFill>
                  <a:srgbClr val="A7291E"/>
                </a:solidFill>
                <a:latin typeface="Roboto"/>
                <a:ea typeface="Roboto"/>
                <a:cs typeface="Roboto"/>
                <a:sym typeface="Roboto"/>
              </a:endParaRPr>
            </a:p>
          </p:txBody>
        </p:sp>
        <p:sp>
          <p:nvSpPr>
            <p:cNvPr id="127" name="Google Shape;127;p3">
              <a:extLst>
                <a:ext uri="{FF2B5EF4-FFF2-40B4-BE49-F238E27FC236}">
                  <a16:creationId xmlns:a16="http://schemas.microsoft.com/office/drawing/2014/main" id="{20E25035-7B1C-CCFD-CA52-69FE5D246728}"/>
                </a:ext>
              </a:extLst>
            </p:cNvPr>
            <p:cNvSpPr txBox="1"/>
            <p:nvPr/>
          </p:nvSpPr>
          <p:spPr>
            <a:xfrm>
              <a:off x="571536" y="3117727"/>
              <a:ext cx="1755000" cy="73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r>
                <a:rPr lang="en" sz="800" b="0" i="0" u="none" strike="noStrike" cap="none">
                  <a:solidFill>
                    <a:srgbClr val="A7291E"/>
                  </a:solidFill>
                  <a:latin typeface="Roboto"/>
                  <a:ea typeface="Roboto"/>
                  <a:cs typeface="Roboto"/>
                  <a:sym typeface="Roboto"/>
                </a:rPr>
                <a:t>Hey, let’s do a replication study, but in games</a:t>
              </a:r>
              <a:endParaRPr sz="800" b="0" i="0" u="none" strike="noStrike" cap="none">
                <a:solidFill>
                  <a:srgbClr val="A7291E"/>
                </a:solidFill>
                <a:latin typeface="Roboto"/>
                <a:ea typeface="Roboto"/>
                <a:cs typeface="Roboto"/>
                <a:sym typeface="Roboto"/>
              </a:endParaRPr>
            </a:p>
          </p:txBody>
        </p:sp>
      </p:grpSp>
      <p:grpSp>
        <p:nvGrpSpPr>
          <p:cNvPr id="128" name="Google Shape;128;p3">
            <a:extLst>
              <a:ext uri="{FF2B5EF4-FFF2-40B4-BE49-F238E27FC236}">
                <a16:creationId xmlns:a16="http://schemas.microsoft.com/office/drawing/2014/main" id="{A6A55EC2-B11B-CC0A-82BC-29A48C06F804}"/>
              </a:ext>
            </a:extLst>
          </p:cNvPr>
          <p:cNvGrpSpPr/>
          <p:nvPr/>
        </p:nvGrpSpPr>
        <p:grpSpPr>
          <a:xfrm>
            <a:off x="2017526" y="1408986"/>
            <a:ext cx="1709102" cy="1897977"/>
            <a:chOff x="2699423" y="1957150"/>
            <a:chExt cx="1709102" cy="1897977"/>
          </a:xfrm>
        </p:grpSpPr>
        <p:sp>
          <p:nvSpPr>
            <p:cNvPr id="129" name="Google Shape;129;p3">
              <a:extLst>
                <a:ext uri="{FF2B5EF4-FFF2-40B4-BE49-F238E27FC236}">
                  <a16:creationId xmlns:a16="http://schemas.microsoft.com/office/drawing/2014/main" id="{280D9057-CADB-2F09-2100-B5902BFDCF29}"/>
                </a:ext>
              </a:extLst>
            </p:cNvPr>
            <p:cNvSpPr/>
            <p:nvPr/>
          </p:nvSpPr>
          <p:spPr>
            <a:xfrm>
              <a:off x="3256823" y="1957150"/>
              <a:ext cx="594300" cy="594300"/>
            </a:xfrm>
            <a:prstGeom prst="ellipse">
              <a:avLst/>
            </a:prstGeom>
            <a:noFill/>
            <a:ln w="38100" cap="flat" cmpd="sng">
              <a:solidFill>
                <a:srgbClr val="A7291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3">
              <a:extLst>
                <a:ext uri="{FF2B5EF4-FFF2-40B4-BE49-F238E27FC236}">
                  <a16:creationId xmlns:a16="http://schemas.microsoft.com/office/drawing/2014/main" id="{E0BAAEF6-ED32-439E-F53F-11C5079F6A24}"/>
                </a:ext>
              </a:extLst>
            </p:cNvPr>
            <p:cNvSpPr txBox="1"/>
            <p:nvPr/>
          </p:nvSpPr>
          <p:spPr>
            <a:xfrm>
              <a:off x="2699425" y="2660925"/>
              <a:ext cx="1709100" cy="4464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rgbClr val="A7291E"/>
                  </a:solidFill>
                  <a:latin typeface="Roboto"/>
                  <a:ea typeface="Roboto"/>
                  <a:cs typeface="Roboto"/>
                  <a:sym typeface="Roboto"/>
                </a:rPr>
                <a:t>Test pilot study</a:t>
              </a:r>
              <a:endParaRPr sz="1000" b="1" i="0" u="none" strike="noStrike" cap="none">
                <a:solidFill>
                  <a:srgbClr val="A7291E"/>
                </a:solidFill>
                <a:latin typeface="Roboto"/>
                <a:ea typeface="Roboto"/>
                <a:cs typeface="Roboto"/>
                <a:sym typeface="Roboto"/>
              </a:endParaRPr>
            </a:p>
          </p:txBody>
        </p:sp>
        <p:sp>
          <p:nvSpPr>
            <p:cNvPr id="131" name="Google Shape;131;p3">
              <a:extLst>
                <a:ext uri="{FF2B5EF4-FFF2-40B4-BE49-F238E27FC236}">
                  <a16:creationId xmlns:a16="http://schemas.microsoft.com/office/drawing/2014/main" id="{3C1F8504-0605-D305-A1B9-A5ADD5E22363}"/>
                </a:ext>
              </a:extLst>
            </p:cNvPr>
            <p:cNvSpPr txBox="1"/>
            <p:nvPr/>
          </p:nvSpPr>
          <p:spPr>
            <a:xfrm>
              <a:off x="2699423" y="3117727"/>
              <a:ext cx="1709100" cy="73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r>
                <a:rPr lang="en" sz="800" b="0" i="0" u="none" strike="noStrike" cap="none">
                  <a:solidFill>
                    <a:srgbClr val="A7291E"/>
                  </a:solidFill>
                  <a:latin typeface="Roboto"/>
                  <a:ea typeface="Roboto"/>
                  <a:cs typeface="Roboto"/>
                  <a:sym typeface="Roboto"/>
                </a:rPr>
                <a:t>Different participants interpreted questions differently</a:t>
              </a:r>
              <a:endParaRPr sz="800" b="0" i="0" u="none" strike="noStrike" cap="none">
                <a:solidFill>
                  <a:srgbClr val="A7291E"/>
                </a:solidFill>
                <a:latin typeface="Roboto"/>
                <a:ea typeface="Roboto"/>
                <a:cs typeface="Roboto"/>
                <a:sym typeface="Roboto"/>
              </a:endParaRPr>
            </a:p>
          </p:txBody>
        </p:sp>
        <p:sp>
          <p:nvSpPr>
            <p:cNvPr id="132" name="Google Shape;132;p3">
              <a:extLst>
                <a:ext uri="{FF2B5EF4-FFF2-40B4-BE49-F238E27FC236}">
                  <a16:creationId xmlns:a16="http://schemas.microsoft.com/office/drawing/2014/main" id="{E83EEFA4-5749-A188-F646-F15AF1314769}"/>
                </a:ext>
              </a:extLst>
            </p:cNvPr>
            <p:cNvSpPr txBox="1"/>
            <p:nvPr/>
          </p:nvSpPr>
          <p:spPr>
            <a:xfrm>
              <a:off x="3290375" y="2041326"/>
              <a:ext cx="5157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r>
                <a:rPr lang="en" sz="800" b="1" i="0" u="none" strike="noStrike" cap="none">
                  <a:solidFill>
                    <a:srgbClr val="A7291E"/>
                  </a:solidFill>
                  <a:latin typeface="Roboto"/>
                  <a:ea typeface="Roboto"/>
                  <a:cs typeface="Roboto"/>
                  <a:sym typeface="Roboto"/>
                </a:rPr>
                <a:t>Aug 2025</a:t>
              </a:r>
              <a:endParaRPr sz="800" b="1" i="0" u="none" strike="noStrike" cap="none" dirty="0">
                <a:solidFill>
                  <a:srgbClr val="A7291E"/>
                </a:solidFill>
                <a:latin typeface="Roboto"/>
                <a:ea typeface="Roboto"/>
                <a:cs typeface="Roboto"/>
                <a:sym typeface="Roboto"/>
              </a:endParaRPr>
            </a:p>
          </p:txBody>
        </p:sp>
      </p:grpSp>
      <p:grpSp>
        <p:nvGrpSpPr>
          <p:cNvPr id="133" name="Google Shape;133;p3">
            <a:extLst>
              <a:ext uri="{FF2B5EF4-FFF2-40B4-BE49-F238E27FC236}">
                <a16:creationId xmlns:a16="http://schemas.microsoft.com/office/drawing/2014/main" id="{24CB77A6-2699-3E89-6BF5-753F8F7CD75C}"/>
              </a:ext>
            </a:extLst>
          </p:cNvPr>
          <p:cNvGrpSpPr/>
          <p:nvPr/>
        </p:nvGrpSpPr>
        <p:grpSpPr>
          <a:xfrm>
            <a:off x="3724125" y="1408986"/>
            <a:ext cx="1709105" cy="1897975"/>
            <a:chOff x="4781408" y="1957150"/>
            <a:chExt cx="1709105" cy="1897975"/>
          </a:xfrm>
        </p:grpSpPr>
        <p:sp>
          <p:nvSpPr>
            <p:cNvPr id="134" name="Google Shape;134;p3">
              <a:extLst>
                <a:ext uri="{FF2B5EF4-FFF2-40B4-BE49-F238E27FC236}">
                  <a16:creationId xmlns:a16="http://schemas.microsoft.com/office/drawing/2014/main" id="{E44E8EFA-6E00-496D-E0E0-7AB1F6E742B6}"/>
                </a:ext>
              </a:extLst>
            </p:cNvPr>
            <p:cNvSpPr/>
            <p:nvPr/>
          </p:nvSpPr>
          <p:spPr>
            <a:xfrm>
              <a:off x="5338808" y="1957150"/>
              <a:ext cx="594300" cy="594300"/>
            </a:xfrm>
            <a:prstGeom prst="ellipse">
              <a:avLst/>
            </a:prstGeom>
            <a:noFill/>
            <a:ln w="38100" cap="flat" cmpd="sng">
              <a:solidFill>
                <a:srgbClr val="A7291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3">
              <a:extLst>
                <a:ext uri="{FF2B5EF4-FFF2-40B4-BE49-F238E27FC236}">
                  <a16:creationId xmlns:a16="http://schemas.microsoft.com/office/drawing/2014/main" id="{D28A13A3-BBB2-F914-D255-08683BC4E71C}"/>
                </a:ext>
              </a:extLst>
            </p:cNvPr>
            <p:cNvSpPr txBox="1"/>
            <p:nvPr/>
          </p:nvSpPr>
          <p:spPr>
            <a:xfrm>
              <a:off x="4781413" y="2660925"/>
              <a:ext cx="1709100" cy="4464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rgbClr val="A22F24"/>
                  </a:solidFill>
                  <a:latin typeface="Roboto"/>
                  <a:ea typeface="Roboto"/>
                  <a:cs typeface="Roboto"/>
                  <a:sym typeface="Roboto"/>
                </a:rPr>
                <a:t>Here’s our Plan</a:t>
              </a:r>
              <a:endParaRPr sz="1000" b="1" i="0" u="none" strike="noStrike" cap="none">
                <a:solidFill>
                  <a:srgbClr val="A22F24"/>
                </a:solidFill>
                <a:latin typeface="Roboto"/>
                <a:ea typeface="Roboto"/>
                <a:cs typeface="Roboto"/>
                <a:sym typeface="Roboto"/>
              </a:endParaRPr>
            </a:p>
          </p:txBody>
        </p:sp>
        <p:sp>
          <p:nvSpPr>
            <p:cNvPr id="136" name="Google Shape;136;p3">
              <a:extLst>
                <a:ext uri="{FF2B5EF4-FFF2-40B4-BE49-F238E27FC236}">
                  <a16:creationId xmlns:a16="http://schemas.microsoft.com/office/drawing/2014/main" id="{118D8DC5-57C1-AB39-EE6A-EA7622D98204}"/>
                </a:ext>
              </a:extLst>
            </p:cNvPr>
            <p:cNvSpPr txBox="1"/>
            <p:nvPr/>
          </p:nvSpPr>
          <p:spPr>
            <a:xfrm>
              <a:off x="4781408" y="3117725"/>
              <a:ext cx="1709100" cy="7374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lvl="0" algn="ctr">
                <a:lnSpc>
                  <a:spcPct val="115000"/>
                </a:lnSpc>
                <a:spcAft>
                  <a:spcPts val="1600"/>
                </a:spcAft>
                <a:buSzPts val="1200"/>
              </a:pPr>
              <a:r>
                <a:rPr lang="en-US" sz="800" b="1" dirty="0">
                  <a:solidFill>
                    <a:srgbClr val="A22F24"/>
                  </a:solidFill>
                  <a:latin typeface="Roboto"/>
                  <a:ea typeface="Roboto"/>
                  <a:cs typeface="Roboto"/>
                  <a:sym typeface="Roboto"/>
                </a:rPr>
                <a:t>Can you help critique? </a:t>
              </a:r>
            </a:p>
          </p:txBody>
        </p:sp>
        <p:sp>
          <p:nvSpPr>
            <p:cNvPr id="137" name="Google Shape;137;p3">
              <a:extLst>
                <a:ext uri="{FF2B5EF4-FFF2-40B4-BE49-F238E27FC236}">
                  <a16:creationId xmlns:a16="http://schemas.microsoft.com/office/drawing/2014/main" id="{78D4E00E-04AE-DC65-283F-4F328E82FC4D}"/>
                </a:ext>
              </a:extLst>
            </p:cNvPr>
            <p:cNvSpPr txBox="1"/>
            <p:nvPr/>
          </p:nvSpPr>
          <p:spPr>
            <a:xfrm>
              <a:off x="5417550" y="2046975"/>
              <a:ext cx="436800" cy="392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r>
                <a:rPr lang="en" sz="800" b="1" i="0" u="none" strike="noStrike" cap="none">
                  <a:solidFill>
                    <a:srgbClr val="A22F24"/>
                  </a:solidFill>
                  <a:latin typeface="Roboto"/>
                  <a:ea typeface="Roboto"/>
                  <a:cs typeface="Roboto"/>
                  <a:sym typeface="Roboto"/>
                </a:rPr>
                <a:t>Dec 2025</a:t>
              </a:r>
              <a:endParaRPr sz="800" b="1" i="0" u="none" strike="noStrike" cap="none">
                <a:solidFill>
                  <a:srgbClr val="A22F24"/>
                </a:solidFill>
                <a:latin typeface="Roboto"/>
                <a:ea typeface="Roboto"/>
                <a:cs typeface="Roboto"/>
                <a:sym typeface="Roboto"/>
              </a:endParaRPr>
            </a:p>
          </p:txBody>
        </p:sp>
      </p:grpSp>
      <p:grpSp>
        <p:nvGrpSpPr>
          <p:cNvPr id="138" name="Google Shape;138;p3">
            <a:extLst>
              <a:ext uri="{FF2B5EF4-FFF2-40B4-BE49-F238E27FC236}">
                <a16:creationId xmlns:a16="http://schemas.microsoft.com/office/drawing/2014/main" id="{2DF6CB02-E950-5528-B7A3-C6C887198477}"/>
              </a:ext>
            </a:extLst>
          </p:cNvPr>
          <p:cNvGrpSpPr/>
          <p:nvPr/>
        </p:nvGrpSpPr>
        <p:grpSpPr>
          <a:xfrm>
            <a:off x="5579510" y="1408986"/>
            <a:ext cx="1709102" cy="1897977"/>
            <a:chOff x="6863386" y="1957150"/>
            <a:chExt cx="1709102" cy="1897977"/>
          </a:xfrm>
        </p:grpSpPr>
        <p:sp>
          <p:nvSpPr>
            <p:cNvPr id="139" name="Google Shape;139;p3">
              <a:extLst>
                <a:ext uri="{FF2B5EF4-FFF2-40B4-BE49-F238E27FC236}">
                  <a16:creationId xmlns:a16="http://schemas.microsoft.com/office/drawing/2014/main" id="{06D7DABD-B00C-00FC-F57F-CB120C2678EE}"/>
                </a:ext>
              </a:extLst>
            </p:cNvPr>
            <p:cNvSpPr/>
            <p:nvPr/>
          </p:nvSpPr>
          <p:spPr>
            <a:xfrm>
              <a:off x="7420786" y="195715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3">
              <a:extLst>
                <a:ext uri="{FF2B5EF4-FFF2-40B4-BE49-F238E27FC236}">
                  <a16:creationId xmlns:a16="http://schemas.microsoft.com/office/drawing/2014/main" id="{825D141F-8CB2-976F-530E-7D740E11C4C1}"/>
                </a:ext>
              </a:extLst>
            </p:cNvPr>
            <p:cNvSpPr txBox="1"/>
            <p:nvPr/>
          </p:nvSpPr>
          <p:spPr>
            <a:xfrm>
              <a:off x="6863388" y="2660925"/>
              <a:ext cx="1709100" cy="4464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rgbClr val="858585"/>
                  </a:solidFill>
                  <a:latin typeface="Roboto"/>
                  <a:ea typeface="Roboto"/>
                  <a:cs typeface="Roboto"/>
                  <a:sym typeface="Roboto"/>
                </a:rPr>
                <a:t>Conduct Case Study</a:t>
              </a:r>
              <a:endParaRPr sz="1000" b="1" i="0" u="none" strike="noStrike" cap="none">
                <a:solidFill>
                  <a:srgbClr val="858585"/>
                </a:solidFill>
                <a:latin typeface="Roboto"/>
                <a:ea typeface="Roboto"/>
                <a:cs typeface="Roboto"/>
                <a:sym typeface="Roboto"/>
              </a:endParaRPr>
            </a:p>
          </p:txBody>
        </p:sp>
        <p:sp>
          <p:nvSpPr>
            <p:cNvPr id="141" name="Google Shape;141;p3">
              <a:extLst>
                <a:ext uri="{FF2B5EF4-FFF2-40B4-BE49-F238E27FC236}">
                  <a16:creationId xmlns:a16="http://schemas.microsoft.com/office/drawing/2014/main" id="{D7B0A40E-CD3F-2FB6-C6E5-3578952167C6}"/>
                </a:ext>
              </a:extLst>
            </p:cNvPr>
            <p:cNvSpPr txBox="1"/>
            <p:nvPr/>
          </p:nvSpPr>
          <p:spPr>
            <a:xfrm>
              <a:off x="6863386" y="3117727"/>
              <a:ext cx="1709100" cy="73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r>
                <a:rPr lang="en" sz="800" b="0" i="0" u="none" strike="noStrike" cap="none">
                  <a:solidFill>
                    <a:srgbClr val="858585"/>
                  </a:solidFill>
                  <a:latin typeface="Roboto"/>
                  <a:ea typeface="Roboto"/>
                  <a:cs typeface="Roboto"/>
                  <a:sym typeface="Roboto"/>
                </a:rPr>
                <a:t>Collect qualitative data about a game studio’s development projects</a:t>
              </a:r>
              <a:endParaRPr sz="800" b="0" i="0" u="none" strike="noStrike" cap="none">
                <a:solidFill>
                  <a:srgbClr val="858585"/>
                </a:solidFill>
                <a:latin typeface="Roboto"/>
                <a:ea typeface="Roboto"/>
                <a:cs typeface="Roboto"/>
                <a:sym typeface="Roboto"/>
              </a:endParaRPr>
            </a:p>
          </p:txBody>
        </p:sp>
        <p:sp>
          <p:nvSpPr>
            <p:cNvPr id="142" name="Google Shape;142;p3">
              <a:extLst>
                <a:ext uri="{FF2B5EF4-FFF2-40B4-BE49-F238E27FC236}">
                  <a16:creationId xmlns:a16="http://schemas.microsoft.com/office/drawing/2014/main" id="{DEDB0512-B747-0E7F-6B1A-73807B95249B}"/>
                </a:ext>
              </a:extLst>
            </p:cNvPr>
            <p:cNvSpPr txBox="1"/>
            <p:nvPr/>
          </p:nvSpPr>
          <p:spPr>
            <a:xfrm>
              <a:off x="7460075" y="2031100"/>
              <a:ext cx="515700" cy="446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r>
                <a:rPr lang="en" sz="800" b="1" i="0" u="none" strike="noStrike" cap="none">
                  <a:solidFill>
                    <a:srgbClr val="858585"/>
                  </a:solidFill>
                  <a:latin typeface="Roboto"/>
                  <a:ea typeface="Roboto"/>
                  <a:cs typeface="Roboto"/>
                  <a:sym typeface="Roboto"/>
                </a:rPr>
                <a:t>Spring 2026</a:t>
              </a:r>
              <a:endParaRPr sz="800" b="1" i="0" u="none" strike="noStrike" cap="none">
                <a:solidFill>
                  <a:srgbClr val="858585"/>
                </a:solidFill>
                <a:latin typeface="Roboto"/>
                <a:ea typeface="Roboto"/>
                <a:cs typeface="Roboto"/>
                <a:sym typeface="Roboto"/>
              </a:endParaRPr>
            </a:p>
          </p:txBody>
        </p:sp>
      </p:grpSp>
      <p:sp>
        <p:nvSpPr>
          <p:cNvPr id="143" name="Google Shape;143;p3">
            <a:extLst>
              <a:ext uri="{FF2B5EF4-FFF2-40B4-BE49-F238E27FC236}">
                <a16:creationId xmlns:a16="http://schemas.microsoft.com/office/drawing/2014/main" id="{E34A208D-E4ED-89B5-1C25-54FADEA90E80}"/>
              </a:ext>
            </a:extLst>
          </p:cNvPr>
          <p:cNvSpPr/>
          <p:nvPr/>
        </p:nvSpPr>
        <p:spPr>
          <a:xfrm>
            <a:off x="5253072" y="1699949"/>
            <a:ext cx="594300" cy="369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3">
            <a:extLst>
              <a:ext uri="{FF2B5EF4-FFF2-40B4-BE49-F238E27FC236}">
                <a16:creationId xmlns:a16="http://schemas.microsoft.com/office/drawing/2014/main" id="{DE0C1999-D202-DF2F-CF68-A3B68B58AA01}"/>
              </a:ext>
            </a:extLst>
          </p:cNvPr>
          <p:cNvSpPr/>
          <p:nvPr/>
        </p:nvSpPr>
        <p:spPr>
          <a:xfrm>
            <a:off x="7123291" y="1699949"/>
            <a:ext cx="594300" cy="369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5" name="Google Shape;145;p3">
            <a:extLst>
              <a:ext uri="{FF2B5EF4-FFF2-40B4-BE49-F238E27FC236}">
                <a16:creationId xmlns:a16="http://schemas.microsoft.com/office/drawing/2014/main" id="{6D6CF0ED-9EB4-7FDD-1EDB-485706206620}"/>
              </a:ext>
            </a:extLst>
          </p:cNvPr>
          <p:cNvGrpSpPr/>
          <p:nvPr/>
        </p:nvGrpSpPr>
        <p:grpSpPr>
          <a:xfrm>
            <a:off x="7434898" y="1408986"/>
            <a:ext cx="1709102" cy="1897977"/>
            <a:chOff x="6863386" y="1957150"/>
            <a:chExt cx="1709102" cy="1897977"/>
          </a:xfrm>
        </p:grpSpPr>
        <p:sp>
          <p:nvSpPr>
            <p:cNvPr id="146" name="Google Shape;146;p3">
              <a:extLst>
                <a:ext uri="{FF2B5EF4-FFF2-40B4-BE49-F238E27FC236}">
                  <a16:creationId xmlns:a16="http://schemas.microsoft.com/office/drawing/2014/main" id="{C5EFE3E5-9D9D-1DDF-A1DE-C508414EB038}"/>
                </a:ext>
              </a:extLst>
            </p:cNvPr>
            <p:cNvSpPr/>
            <p:nvPr/>
          </p:nvSpPr>
          <p:spPr>
            <a:xfrm>
              <a:off x="7420786" y="195715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3">
              <a:extLst>
                <a:ext uri="{FF2B5EF4-FFF2-40B4-BE49-F238E27FC236}">
                  <a16:creationId xmlns:a16="http://schemas.microsoft.com/office/drawing/2014/main" id="{27446007-25F3-EA75-4F52-DEE0EA0F25A2}"/>
                </a:ext>
              </a:extLst>
            </p:cNvPr>
            <p:cNvSpPr txBox="1"/>
            <p:nvPr/>
          </p:nvSpPr>
          <p:spPr>
            <a:xfrm>
              <a:off x="6863388" y="2660925"/>
              <a:ext cx="1709100" cy="4464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rgbClr val="858585"/>
                  </a:solidFill>
                  <a:latin typeface="Roboto"/>
                  <a:ea typeface="Roboto"/>
                  <a:cs typeface="Roboto"/>
                  <a:sym typeface="Roboto"/>
                </a:rPr>
                <a:t>Contribute</a:t>
              </a:r>
              <a:endParaRPr sz="1000" b="1" i="0" u="none" strike="noStrike" cap="none" dirty="0">
                <a:solidFill>
                  <a:srgbClr val="858585"/>
                </a:solidFill>
                <a:latin typeface="Roboto"/>
                <a:ea typeface="Roboto"/>
                <a:cs typeface="Roboto"/>
                <a:sym typeface="Roboto"/>
              </a:endParaRPr>
            </a:p>
          </p:txBody>
        </p:sp>
        <p:sp>
          <p:nvSpPr>
            <p:cNvPr id="148" name="Google Shape;148;p3">
              <a:extLst>
                <a:ext uri="{FF2B5EF4-FFF2-40B4-BE49-F238E27FC236}">
                  <a16:creationId xmlns:a16="http://schemas.microsoft.com/office/drawing/2014/main" id="{8A0C2167-5FA5-C2D6-1783-B6748FCC67A3}"/>
                </a:ext>
              </a:extLst>
            </p:cNvPr>
            <p:cNvSpPr txBox="1"/>
            <p:nvPr/>
          </p:nvSpPr>
          <p:spPr>
            <a:xfrm>
              <a:off x="6863386" y="3117727"/>
              <a:ext cx="1709100" cy="73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0" i="0" u="none" strike="noStrike" cap="none">
                <a:solidFill>
                  <a:srgbClr val="858585"/>
                </a:solidFill>
                <a:latin typeface="Roboto"/>
                <a:ea typeface="Roboto"/>
                <a:cs typeface="Roboto"/>
                <a:sym typeface="Roboto"/>
              </a:endParaRPr>
            </a:p>
          </p:txBody>
        </p:sp>
        <p:sp>
          <p:nvSpPr>
            <p:cNvPr id="149" name="Google Shape;149;p3">
              <a:extLst>
                <a:ext uri="{FF2B5EF4-FFF2-40B4-BE49-F238E27FC236}">
                  <a16:creationId xmlns:a16="http://schemas.microsoft.com/office/drawing/2014/main" id="{67673CFF-3C84-6CBB-FFD7-7B7C84A49C72}"/>
                </a:ext>
              </a:extLst>
            </p:cNvPr>
            <p:cNvSpPr txBox="1"/>
            <p:nvPr/>
          </p:nvSpPr>
          <p:spPr>
            <a:xfrm>
              <a:off x="7460063" y="2123975"/>
              <a:ext cx="515700" cy="353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r>
                <a:rPr lang="en" sz="800" b="1" i="0" u="none" strike="noStrike" cap="none">
                  <a:solidFill>
                    <a:srgbClr val="858585"/>
                  </a:solidFill>
                  <a:latin typeface="Roboto"/>
                  <a:ea typeface="Roboto"/>
                  <a:cs typeface="Roboto"/>
                  <a:sym typeface="Roboto"/>
                </a:rPr>
                <a:t>Future</a:t>
              </a:r>
              <a:endParaRPr sz="800" b="1" i="0" u="none" strike="noStrike" cap="none">
                <a:solidFill>
                  <a:srgbClr val="858585"/>
                </a:solidFill>
                <a:latin typeface="Roboto"/>
                <a:ea typeface="Roboto"/>
                <a:cs typeface="Roboto"/>
                <a:sym typeface="Roboto"/>
              </a:endParaRPr>
            </a:p>
          </p:txBody>
        </p:sp>
      </p:grpSp>
      <p:sp>
        <p:nvSpPr>
          <p:cNvPr id="150" name="Google Shape;150;p3">
            <a:extLst>
              <a:ext uri="{FF2B5EF4-FFF2-40B4-BE49-F238E27FC236}">
                <a16:creationId xmlns:a16="http://schemas.microsoft.com/office/drawing/2014/main" id="{B0B6A8E4-FE3B-D8E0-42CD-2402842A9A2F}"/>
              </a:ext>
            </a:extLst>
          </p:cNvPr>
          <p:cNvSpPr/>
          <p:nvPr/>
        </p:nvSpPr>
        <p:spPr>
          <a:xfrm>
            <a:off x="3473887" y="1708345"/>
            <a:ext cx="594300" cy="36900"/>
          </a:xfrm>
          <a:prstGeom prst="roundRect">
            <a:avLst>
              <a:gd name="adj" fmla="val 50000"/>
            </a:avLst>
          </a:prstGeom>
          <a:solidFill>
            <a:srgbClr val="A729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87;p4">
            <a:extLst>
              <a:ext uri="{FF2B5EF4-FFF2-40B4-BE49-F238E27FC236}">
                <a16:creationId xmlns:a16="http://schemas.microsoft.com/office/drawing/2014/main" id="{0B884C41-CF9A-9694-CE02-453E16F4896B}"/>
              </a:ext>
            </a:extLst>
          </p:cNvPr>
          <p:cNvSpPr/>
          <p:nvPr/>
        </p:nvSpPr>
        <p:spPr>
          <a:xfrm>
            <a:off x="3957016" y="3015912"/>
            <a:ext cx="1185000" cy="1009800"/>
          </a:xfrm>
          <a:prstGeom prst="up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Medium"/>
              <a:ea typeface="Montserrat Medium"/>
              <a:cs typeface="Montserrat Medium"/>
              <a:sym typeface="Montserrat Medium"/>
            </a:endParaRPr>
          </a:p>
        </p:txBody>
      </p:sp>
      <p:sp>
        <p:nvSpPr>
          <p:cNvPr id="3" name="Google Shape;188;p4">
            <a:extLst>
              <a:ext uri="{FF2B5EF4-FFF2-40B4-BE49-F238E27FC236}">
                <a16:creationId xmlns:a16="http://schemas.microsoft.com/office/drawing/2014/main" id="{A77DE3C5-8525-EE1C-846A-2A2ADF6014A6}"/>
              </a:ext>
            </a:extLst>
          </p:cNvPr>
          <p:cNvSpPr txBox="1"/>
          <p:nvPr/>
        </p:nvSpPr>
        <p:spPr>
          <a:xfrm>
            <a:off x="2586203" y="4162787"/>
            <a:ext cx="3872100" cy="812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0" i="0" u="none" strike="noStrike" cap="none">
                <a:solidFill>
                  <a:srgbClr val="D64309"/>
                </a:solidFill>
                <a:latin typeface="Montserrat Black"/>
                <a:ea typeface="Montserrat Black"/>
                <a:cs typeface="Montserrat Black"/>
                <a:sym typeface="Montserrat Black"/>
              </a:rPr>
              <a:t>YOU ARE HERE</a:t>
            </a:r>
            <a:endParaRPr sz="3600" b="0" i="0" u="none" strike="noStrike" cap="none">
              <a:solidFill>
                <a:srgbClr val="D64309"/>
              </a:solidFill>
              <a:latin typeface="Montserrat Black"/>
              <a:ea typeface="Montserrat Black"/>
              <a:cs typeface="Montserrat Black"/>
              <a:sym typeface="Montserrat Black"/>
            </a:endParaRPr>
          </a:p>
        </p:txBody>
      </p:sp>
    </p:spTree>
    <p:extLst>
      <p:ext uri="{BB962C8B-B14F-4D97-AF65-F5344CB8AC3E}">
        <p14:creationId xmlns:p14="http://schemas.microsoft.com/office/powerpoint/2010/main" val="3276730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5"/>
          <p:cNvSpPr txBox="1">
            <a:spLocks noGrp="1"/>
          </p:cNvSpPr>
          <p:nvPr>
            <p:ph type="title"/>
          </p:nvPr>
        </p:nvSpPr>
        <p:spPr>
          <a:xfrm>
            <a:off x="311700" y="157657"/>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000"/>
              <a:buNone/>
            </a:pPr>
            <a:r>
              <a:rPr lang="en"/>
              <a:t>Contextual Nuance in Digital Games</a:t>
            </a:r>
            <a:endParaRPr/>
          </a:p>
        </p:txBody>
      </p:sp>
      <p:sp>
        <p:nvSpPr>
          <p:cNvPr id="194" name="Google Shape;194;p5"/>
          <p:cNvSpPr txBox="1">
            <a:spLocks noGrp="1"/>
          </p:cNvSpPr>
          <p:nvPr>
            <p:ph type="body" idx="1"/>
          </p:nvPr>
        </p:nvSpPr>
        <p:spPr>
          <a:xfrm>
            <a:off x="311700" y="793207"/>
            <a:ext cx="8520600" cy="3416400"/>
          </a:xfrm>
          <a:prstGeom prst="rect">
            <a:avLst/>
          </a:prstGeom>
          <a:noFill/>
          <a:ln>
            <a:noFill/>
          </a:ln>
        </p:spPr>
        <p:txBody>
          <a:bodyPr spcFirstLastPara="1" wrap="square" lIns="91425" tIns="91425" rIns="91425" bIns="91425" anchor="t" anchorCtr="0">
            <a:noAutofit/>
          </a:bodyPr>
          <a:lstStyle/>
          <a:p>
            <a:pPr marL="457200" marR="0" lvl="0" indent="-361950" algn="l" rtl="0">
              <a:lnSpc>
                <a:spcPct val="90000"/>
              </a:lnSpc>
              <a:spcBef>
                <a:spcPts val="800"/>
              </a:spcBef>
              <a:spcAft>
                <a:spcPts val="0"/>
              </a:spcAft>
              <a:buSzPts val="2100"/>
              <a:buChar char="●"/>
            </a:pPr>
            <a:r>
              <a:rPr lang="en" sz="2100"/>
              <a:t>Hedonic Software</a:t>
            </a:r>
            <a:endParaRPr sz="2100"/>
          </a:p>
          <a:p>
            <a:pPr marL="457200" marR="0" lvl="0" indent="-361950" algn="l" rtl="0">
              <a:lnSpc>
                <a:spcPct val="90000"/>
              </a:lnSpc>
              <a:spcBef>
                <a:spcPts val="800"/>
              </a:spcBef>
              <a:spcAft>
                <a:spcPts val="0"/>
              </a:spcAft>
              <a:buSzPts val="2100"/>
              <a:buChar char="●"/>
            </a:pPr>
            <a:r>
              <a:rPr lang="en" sz="2100"/>
              <a:t>Cultural Texts</a:t>
            </a:r>
            <a:endParaRPr sz="2100"/>
          </a:p>
          <a:p>
            <a:pPr marL="457200" marR="0" lvl="0" indent="-361950" algn="l" rtl="0">
              <a:lnSpc>
                <a:spcPct val="90000"/>
              </a:lnSpc>
              <a:spcBef>
                <a:spcPts val="800"/>
              </a:spcBef>
              <a:spcAft>
                <a:spcPts val="0"/>
              </a:spcAft>
              <a:buSzPts val="2100"/>
              <a:buChar char="●"/>
            </a:pPr>
            <a:r>
              <a:rPr lang="en" sz="2100"/>
              <a:t>Producers not Managers</a:t>
            </a:r>
            <a:endParaRPr sz="2100"/>
          </a:p>
          <a:p>
            <a:pPr marL="457200" marR="0" lvl="0" indent="-361950" algn="l" rtl="0">
              <a:lnSpc>
                <a:spcPct val="90000"/>
              </a:lnSpc>
              <a:spcBef>
                <a:spcPts val="800"/>
              </a:spcBef>
              <a:spcAft>
                <a:spcPts val="0"/>
              </a:spcAft>
              <a:buSzPts val="2100"/>
              <a:buChar char="●"/>
            </a:pPr>
            <a:r>
              <a:rPr lang="en" sz="2100"/>
              <a:t>Creative Team Roles</a:t>
            </a:r>
            <a:endParaRPr sz="2100"/>
          </a:p>
          <a:p>
            <a:pPr marL="457200" marR="0" lvl="0" indent="-361950" algn="l" rtl="0">
              <a:lnSpc>
                <a:spcPct val="90000"/>
              </a:lnSpc>
              <a:spcBef>
                <a:spcPts val="800"/>
              </a:spcBef>
              <a:spcAft>
                <a:spcPts val="0"/>
              </a:spcAft>
              <a:buSzPts val="2100"/>
              <a:buChar char="●"/>
            </a:pPr>
            <a:r>
              <a:rPr lang="en" sz="2100"/>
              <a:t>Complex Success Criteria</a:t>
            </a:r>
            <a:endParaRPr sz="2100"/>
          </a:p>
        </p:txBody>
      </p:sp>
      <p:sp>
        <p:nvSpPr>
          <p:cNvPr id="195" name="Google Shape;195;p5"/>
          <p:cNvSpPr txBox="1">
            <a:spLocks noGrp="1"/>
          </p:cNvSpPr>
          <p:nvPr>
            <p:ph type="subTitle" idx="2"/>
          </p:nvPr>
        </p:nvSpPr>
        <p:spPr>
          <a:xfrm>
            <a:off x="4567225" y="4754713"/>
            <a:ext cx="4455300" cy="242700"/>
          </a:xfrm>
          <a:prstGeom prst="rect">
            <a:avLst/>
          </a:prstGeom>
          <a:noFill/>
          <a:ln>
            <a:noFill/>
          </a:ln>
        </p:spPr>
        <p:txBody>
          <a:bodyPr spcFirstLastPara="1" wrap="square" lIns="91425" tIns="91425" rIns="91425" bIns="91425" anchor="t" anchorCtr="0">
            <a:noAutofit/>
          </a:bodyPr>
          <a:lstStyle/>
          <a:p>
            <a:pPr marL="457200" lvl="0" indent="-317500" algn="r" rtl="0">
              <a:lnSpc>
                <a:spcPct val="100000"/>
              </a:lnSpc>
              <a:spcBef>
                <a:spcPts val="0"/>
              </a:spcBef>
              <a:spcAft>
                <a:spcPts val="0"/>
              </a:spcAft>
              <a:buClr>
                <a:schemeClr val="lt1"/>
              </a:buClr>
              <a:buSzPts val="1000"/>
              <a:buFont typeface="Montserrat"/>
              <a:buNone/>
            </a:pPr>
            <a:endParaRPr/>
          </a:p>
        </p:txBody>
      </p:sp>
      <p:pic>
        <p:nvPicPr>
          <p:cNvPr id="1026" name="Picture 2" descr="The official home of Super Mario™ - Characters">
            <a:extLst>
              <a:ext uri="{FF2B5EF4-FFF2-40B4-BE49-F238E27FC236}">
                <a16:creationId xmlns:a16="http://schemas.microsoft.com/office/drawing/2014/main" id="{F5BE5854-50AA-8937-1FDE-BBDC93B334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390" y="1545336"/>
            <a:ext cx="5022609" cy="35981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6"/>
          <p:cNvSpPr txBox="1">
            <a:spLocks noGrp="1"/>
          </p:cNvSpPr>
          <p:nvPr>
            <p:ph type="title"/>
          </p:nvPr>
        </p:nvSpPr>
        <p:spPr>
          <a:xfrm>
            <a:off x="311700" y="157657"/>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000"/>
              <a:buNone/>
            </a:pPr>
            <a:r>
              <a:rPr lang="en"/>
              <a:t>Research Questions</a:t>
            </a:r>
            <a:endParaRPr/>
          </a:p>
        </p:txBody>
      </p:sp>
      <p:sp>
        <p:nvSpPr>
          <p:cNvPr id="201" name="Google Shape;201;p6"/>
          <p:cNvSpPr txBox="1">
            <a:spLocks noGrp="1"/>
          </p:cNvSpPr>
          <p:nvPr>
            <p:ph type="body" idx="1"/>
          </p:nvPr>
        </p:nvSpPr>
        <p:spPr>
          <a:xfrm>
            <a:off x="311700" y="793207"/>
            <a:ext cx="8520600" cy="3416400"/>
          </a:xfrm>
          <a:prstGeom prst="rect">
            <a:avLst/>
          </a:prstGeom>
          <a:noFill/>
          <a:ln>
            <a:noFill/>
          </a:ln>
        </p:spPr>
        <p:txBody>
          <a:bodyPr spcFirstLastPara="1" wrap="square" lIns="91425" tIns="91425" rIns="91425" bIns="91425" anchor="t" anchorCtr="0">
            <a:noAutofit/>
          </a:bodyPr>
          <a:lstStyle/>
          <a:p>
            <a:pPr marL="457200" lvl="0" indent="-349250" algn="l" rtl="0">
              <a:lnSpc>
                <a:spcPct val="100000"/>
              </a:lnSpc>
              <a:spcBef>
                <a:spcPts val="0"/>
              </a:spcBef>
              <a:spcAft>
                <a:spcPts val="0"/>
              </a:spcAft>
              <a:buSzPts val="1900"/>
              <a:buAutoNum type="arabicPeriod"/>
            </a:pPr>
            <a:r>
              <a:rPr lang="en" sz="1900" dirty="0"/>
              <a:t>How are risks defined in digital game development projects? </a:t>
            </a:r>
            <a:endParaRPr sz="1900" dirty="0"/>
          </a:p>
          <a:p>
            <a:pPr marL="914400" lvl="0" indent="-457200" algn="l" rtl="0">
              <a:lnSpc>
                <a:spcPct val="100000"/>
              </a:lnSpc>
              <a:spcBef>
                <a:spcPts val="0"/>
              </a:spcBef>
              <a:spcAft>
                <a:spcPts val="0"/>
              </a:spcAft>
              <a:buSzPts val="1400"/>
              <a:buFont typeface="+mj-lt"/>
              <a:buAutoNum type="arabicPeriod"/>
            </a:pPr>
            <a:endParaRPr sz="1900" dirty="0"/>
          </a:p>
          <a:p>
            <a:pPr marL="457200" lvl="0" indent="-349250" algn="l" rtl="0">
              <a:lnSpc>
                <a:spcPct val="100000"/>
              </a:lnSpc>
              <a:spcBef>
                <a:spcPts val="0"/>
              </a:spcBef>
              <a:spcAft>
                <a:spcPts val="0"/>
              </a:spcAft>
              <a:buSzPts val="1900"/>
              <a:buAutoNum type="arabicPeriod"/>
            </a:pPr>
            <a:r>
              <a:rPr lang="en" sz="1900" dirty="0"/>
              <a:t>How are competing definitions of risk understood and balanced in digital game development projects? </a:t>
            </a:r>
            <a:endParaRPr sz="1900" dirty="0"/>
          </a:p>
          <a:p>
            <a:pPr marL="914400" lvl="0" indent="-457200" algn="l" rtl="0">
              <a:lnSpc>
                <a:spcPct val="100000"/>
              </a:lnSpc>
              <a:spcBef>
                <a:spcPts val="0"/>
              </a:spcBef>
              <a:spcAft>
                <a:spcPts val="0"/>
              </a:spcAft>
              <a:buSzPts val="1400"/>
              <a:buFont typeface="+mj-lt"/>
              <a:buAutoNum type="arabicPeriod"/>
            </a:pPr>
            <a:endParaRPr sz="1900" dirty="0"/>
          </a:p>
          <a:p>
            <a:pPr marL="457200" lvl="0" indent="-349250" algn="l" rtl="0">
              <a:lnSpc>
                <a:spcPct val="100000"/>
              </a:lnSpc>
              <a:spcBef>
                <a:spcPts val="0"/>
              </a:spcBef>
              <a:spcAft>
                <a:spcPts val="0"/>
              </a:spcAft>
              <a:buSzPts val="1900"/>
              <a:buAutoNum type="arabicPeriod"/>
            </a:pPr>
            <a:r>
              <a:rPr lang="en" sz="1900" dirty="0"/>
              <a:t>To what extent does the definition </a:t>
            </a:r>
            <a:br>
              <a:rPr lang="en" sz="1900" dirty="0"/>
            </a:br>
            <a:r>
              <a:rPr lang="en" sz="1900" dirty="0"/>
              <a:t>of project success differ from the </a:t>
            </a:r>
            <a:br>
              <a:rPr lang="en" sz="1900" dirty="0"/>
            </a:br>
            <a:r>
              <a:rPr lang="en" sz="1900" dirty="0"/>
              <a:t>traditional project management </a:t>
            </a:r>
            <a:br>
              <a:rPr lang="en" sz="1900" dirty="0"/>
            </a:br>
            <a:r>
              <a:rPr lang="en" sz="1900" dirty="0"/>
              <a:t>standard definition on a digital </a:t>
            </a:r>
            <a:br>
              <a:rPr lang="en" sz="1900" dirty="0"/>
            </a:br>
            <a:r>
              <a:rPr lang="en" sz="1900" dirty="0"/>
              <a:t>game development project?</a:t>
            </a:r>
            <a:endParaRPr sz="1900" dirty="0"/>
          </a:p>
        </p:txBody>
      </p:sp>
      <p:sp>
        <p:nvSpPr>
          <p:cNvPr id="202" name="Google Shape;202;p6"/>
          <p:cNvSpPr txBox="1">
            <a:spLocks noGrp="1"/>
          </p:cNvSpPr>
          <p:nvPr>
            <p:ph type="subTitle" idx="2"/>
          </p:nvPr>
        </p:nvSpPr>
        <p:spPr>
          <a:xfrm>
            <a:off x="4567225" y="4754713"/>
            <a:ext cx="4455300" cy="242700"/>
          </a:xfrm>
          <a:prstGeom prst="rect">
            <a:avLst/>
          </a:prstGeom>
          <a:noFill/>
          <a:ln>
            <a:noFill/>
          </a:ln>
        </p:spPr>
        <p:txBody>
          <a:bodyPr spcFirstLastPara="1" wrap="square" lIns="91425" tIns="91425" rIns="91425" bIns="91425" anchor="t" anchorCtr="0">
            <a:noAutofit/>
          </a:bodyPr>
          <a:lstStyle/>
          <a:p>
            <a:pPr marL="457200" lvl="0" indent="-317500" algn="r" rtl="0">
              <a:lnSpc>
                <a:spcPct val="100000"/>
              </a:lnSpc>
              <a:spcBef>
                <a:spcPts val="0"/>
              </a:spcBef>
              <a:spcAft>
                <a:spcPts val="0"/>
              </a:spcAft>
              <a:buClr>
                <a:schemeClr val="lt1"/>
              </a:buClr>
              <a:buSzPts val="1000"/>
              <a:buFont typeface="Montserrat"/>
              <a:buNone/>
            </a:pPr>
            <a:endParaRPr/>
          </a:p>
        </p:txBody>
      </p:sp>
      <p:pic>
        <p:nvPicPr>
          <p:cNvPr id="203" name="Google Shape;203;p6" title="1200px-Question_Block_Artwork_-_Super_Mario_3D_World-1202431862.png"/>
          <p:cNvPicPr preferRelativeResize="0"/>
          <p:nvPr/>
        </p:nvPicPr>
        <p:blipFill rotWithShape="1">
          <a:blip r:embed="rId3">
            <a:alphaModFix/>
          </a:blip>
          <a:srcRect/>
          <a:stretch/>
        </p:blipFill>
        <p:spPr>
          <a:xfrm>
            <a:off x="5408882" y="2039815"/>
            <a:ext cx="3899394" cy="360371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7"/>
          <p:cNvSpPr txBox="1">
            <a:spLocks noGrp="1"/>
          </p:cNvSpPr>
          <p:nvPr>
            <p:ph type="title"/>
          </p:nvPr>
        </p:nvSpPr>
        <p:spPr>
          <a:xfrm>
            <a:off x="311700" y="157657"/>
            <a:ext cx="8520600" cy="572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700"/>
              <a:buFont typeface="Rockwell"/>
              <a:buNone/>
            </a:pPr>
            <a:r>
              <a:rPr lang="en" dirty="0"/>
              <a:t>Proposed Methods</a:t>
            </a:r>
            <a:endParaRPr dirty="0"/>
          </a:p>
        </p:txBody>
      </p:sp>
      <p:sp>
        <p:nvSpPr>
          <p:cNvPr id="209" name="Google Shape;209;p7"/>
          <p:cNvSpPr txBox="1">
            <a:spLocks noGrp="1"/>
          </p:cNvSpPr>
          <p:nvPr>
            <p:ph type="body" idx="1"/>
          </p:nvPr>
        </p:nvSpPr>
        <p:spPr>
          <a:xfrm>
            <a:off x="311700" y="793207"/>
            <a:ext cx="8520600" cy="3416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1400"/>
              <a:buNone/>
            </a:pPr>
            <a:r>
              <a:rPr lang="en" sz="2100" dirty="0"/>
              <a:t>Case Study (small-to-medium digital game studio)</a:t>
            </a:r>
            <a:endParaRPr sz="2100" dirty="0"/>
          </a:p>
          <a:p>
            <a:pPr marL="457200" lvl="0" indent="-361950" algn="l" rtl="0">
              <a:lnSpc>
                <a:spcPct val="90000"/>
              </a:lnSpc>
              <a:spcBef>
                <a:spcPts val="800"/>
              </a:spcBef>
              <a:spcAft>
                <a:spcPts val="0"/>
              </a:spcAft>
              <a:buSzPts val="2100"/>
              <a:buChar char="●"/>
            </a:pPr>
            <a:r>
              <a:rPr lang="en" sz="2100" dirty="0"/>
              <a:t>Review Public Data (news, analysis, filings)</a:t>
            </a:r>
            <a:endParaRPr sz="2100" dirty="0"/>
          </a:p>
          <a:p>
            <a:pPr marL="457200" lvl="0" indent="-361950" algn="l" rtl="0">
              <a:lnSpc>
                <a:spcPct val="90000"/>
              </a:lnSpc>
              <a:spcBef>
                <a:spcPts val="800"/>
              </a:spcBef>
              <a:spcAft>
                <a:spcPts val="0"/>
              </a:spcAft>
              <a:buSzPts val="2100"/>
              <a:buFont typeface="Noto Sans Symbols"/>
              <a:buChar char="●"/>
            </a:pPr>
            <a:r>
              <a:rPr lang="en" sz="2100" dirty="0"/>
              <a:t>Conduct Semi-structured Interviews (multiple roles)</a:t>
            </a:r>
            <a:endParaRPr sz="2100" dirty="0"/>
          </a:p>
          <a:p>
            <a:pPr marL="457200" lvl="0" indent="-361950" algn="l" rtl="0">
              <a:lnSpc>
                <a:spcPct val="90000"/>
              </a:lnSpc>
              <a:spcBef>
                <a:spcPts val="800"/>
              </a:spcBef>
              <a:spcAft>
                <a:spcPts val="0"/>
              </a:spcAft>
              <a:buSzPts val="2100"/>
              <a:buChar char="●"/>
            </a:pPr>
            <a:r>
              <a:rPr lang="en" sz="2100" dirty="0"/>
              <a:t>Observe Development and Risk Management Processes</a:t>
            </a:r>
            <a:endParaRPr sz="2100" dirty="0"/>
          </a:p>
          <a:p>
            <a:pPr marL="457200" lvl="0" indent="-361950" algn="l" rtl="0">
              <a:lnSpc>
                <a:spcPct val="90000"/>
              </a:lnSpc>
              <a:spcBef>
                <a:spcPts val="800"/>
              </a:spcBef>
              <a:spcAft>
                <a:spcPts val="0"/>
              </a:spcAft>
              <a:buSzPts val="2100"/>
              <a:buChar char="●"/>
            </a:pPr>
            <a:r>
              <a:rPr lang="en" sz="2100" dirty="0"/>
              <a:t>Collect Artifacts</a:t>
            </a:r>
            <a:endParaRPr sz="2100" dirty="0"/>
          </a:p>
          <a:p>
            <a:pPr marL="457200" lvl="0" indent="-361950" algn="l" rtl="0">
              <a:lnSpc>
                <a:spcPct val="90000"/>
              </a:lnSpc>
              <a:spcBef>
                <a:spcPts val="800"/>
              </a:spcBef>
              <a:spcAft>
                <a:spcPts val="0"/>
              </a:spcAft>
              <a:buSzPts val="2100"/>
              <a:buChar char="●"/>
            </a:pPr>
            <a:r>
              <a:rPr lang="en" sz="2100" dirty="0"/>
              <a:t>Analyze Qualitatively</a:t>
            </a:r>
            <a:endParaRPr sz="2100" dirty="0"/>
          </a:p>
        </p:txBody>
      </p:sp>
      <p:sp>
        <p:nvSpPr>
          <p:cNvPr id="210" name="Google Shape;210;p7"/>
          <p:cNvSpPr txBox="1">
            <a:spLocks noGrp="1"/>
          </p:cNvSpPr>
          <p:nvPr>
            <p:ph type="subTitle" idx="2"/>
          </p:nvPr>
        </p:nvSpPr>
        <p:spPr>
          <a:xfrm>
            <a:off x="4567225" y="4754713"/>
            <a:ext cx="4455300" cy="242700"/>
          </a:xfrm>
          <a:prstGeom prst="rect">
            <a:avLst/>
          </a:prstGeom>
          <a:noFill/>
          <a:ln>
            <a:noFill/>
          </a:ln>
        </p:spPr>
        <p:txBody>
          <a:bodyPr spcFirstLastPara="1" wrap="square" lIns="91425" tIns="91425" rIns="91425" bIns="91425" anchor="t" anchorCtr="0">
            <a:noAutofit/>
          </a:bodyPr>
          <a:lstStyle/>
          <a:p>
            <a:pPr marL="457200" lvl="0" indent="-317500" algn="r" rtl="0">
              <a:lnSpc>
                <a:spcPct val="100000"/>
              </a:lnSpc>
              <a:spcBef>
                <a:spcPts val="0"/>
              </a:spcBef>
              <a:spcAft>
                <a:spcPts val="0"/>
              </a:spcAft>
              <a:buClr>
                <a:schemeClr val="lt1"/>
              </a:buClr>
              <a:buSzPts val="1000"/>
              <a:buFont typeface="Montserrat"/>
              <a:buNone/>
            </a:pPr>
            <a:endParaRPr/>
          </a:p>
        </p:txBody>
      </p:sp>
      <p:pic>
        <p:nvPicPr>
          <p:cNvPr id="211" name="Google Shape;211;p7" title="-1x-1-173245374.jpg"/>
          <p:cNvPicPr preferRelativeResize="0"/>
          <p:nvPr/>
        </p:nvPicPr>
        <p:blipFill rotWithShape="1">
          <a:blip r:embed="rId3">
            <a:alphaModFix/>
          </a:blip>
          <a:srcRect t="17827"/>
          <a:stretch/>
        </p:blipFill>
        <p:spPr>
          <a:xfrm>
            <a:off x="4091500" y="2571750"/>
            <a:ext cx="5052498" cy="2892832"/>
          </a:xfrm>
          <a:prstGeom prst="rect">
            <a:avLst/>
          </a:prstGeom>
          <a:noFill/>
          <a:ln>
            <a:noFill/>
          </a:ln>
          <a:effectLst>
            <a:reflection endPos="30000" dist="38100" dir="5400000" fadeDir="5400012" sy="-100000" algn="bl" rotWithShape="0"/>
          </a:effec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8"/>
          <p:cNvSpPr txBox="1">
            <a:spLocks noGrp="1"/>
          </p:cNvSpPr>
          <p:nvPr>
            <p:ph type="title"/>
          </p:nvPr>
        </p:nvSpPr>
        <p:spPr>
          <a:xfrm>
            <a:off x="311700" y="157657"/>
            <a:ext cx="8520600" cy="572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700"/>
              <a:buFont typeface="Rockwell"/>
              <a:buNone/>
            </a:pPr>
            <a:r>
              <a:rPr lang="en" dirty="0"/>
              <a:t>Then There’s the AI Mess</a:t>
            </a:r>
            <a:endParaRPr dirty="0"/>
          </a:p>
        </p:txBody>
      </p:sp>
      <p:sp>
        <p:nvSpPr>
          <p:cNvPr id="217" name="Google Shape;217;p8"/>
          <p:cNvSpPr txBox="1">
            <a:spLocks noGrp="1"/>
          </p:cNvSpPr>
          <p:nvPr>
            <p:ph type="body" idx="1"/>
          </p:nvPr>
        </p:nvSpPr>
        <p:spPr>
          <a:xfrm>
            <a:off x="311700" y="793207"/>
            <a:ext cx="8520600" cy="3416400"/>
          </a:xfrm>
          <a:prstGeom prst="rect">
            <a:avLst/>
          </a:prstGeom>
          <a:noFill/>
          <a:ln>
            <a:noFill/>
          </a:ln>
        </p:spPr>
        <p:txBody>
          <a:bodyPr spcFirstLastPara="1" wrap="square" lIns="68575" tIns="34275" rIns="68575" bIns="34275" anchor="t" anchorCtr="0">
            <a:normAutofit/>
          </a:bodyPr>
          <a:lstStyle/>
          <a:p>
            <a:pPr marL="0" marR="0" lvl="0" indent="0" algn="l" rtl="0">
              <a:lnSpc>
                <a:spcPct val="100000"/>
              </a:lnSpc>
              <a:spcBef>
                <a:spcPts val="0"/>
              </a:spcBef>
              <a:spcAft>
                <a:spcPts val="0"/>
              </a:spcAft>
              <a:buSzPts val="1400"/>
              <a:buNone/>
            </a:pPr>
            <a:r>
              <a:rPr lang="en" sz="2100" dirty="0">
                <a:latin typeface="Montserrat Medium"/>
                <a:ea typeface="Montserrat Medium"/>
                <a:cs typeface="Montserrat Medium"/>
                <a:sym typeface="Montserrat Medium"/>
              </a:rPr>
              <a:t>Generative AI Project Risk Impact</a:t>
            </a:r>
            <a:endParaRPr sz="2100" dirty="0">
              <a:latin typeface="Montserrat Medium"/>
              <a:ea typeface="Montserrat Medium"/>
              <a:cs typeface="Montserrat Medium"/>
              <a:sym typeface="Montserrat Medium"/>
            </a:endParaRPr>
          </a:p>
          <a:p>
            <a:pPr marL="457200" marR="0" lvl="0" indent="-361950" algn="l" rtl="0">
              <a:lnSpc>
                <a:spcPct val="90000"/>
              </a:lnSpc>
              <a:spcBef>
                <a:spcPts val="800"/>
              </a:spcBef>
              <a:spcAft>
                <a:spcPts val="0"/>
              </a:spcAft>
              <a:buSzPts val="2100"/>
              <a:buChar char="●"/>
            </a:pPr>
            <a:r>
              <a:rPr lang="en" sz="2100" dirty="0"/>
              <a:t>Legal Concerns</a:t>
            </a:r>
            <a:endParaRPr sz="2100" dirty="0"/>
          </a:p>
          <a:p>
            <a:pPr marL="457200" marR="0" lvl="0" indent="-361950" algn="l" rtl="0">
              <a:lnSpc>
                <a:spcPct val="90000"/>
              </a:lnSpc>
              <a:spcBef>
                <a:spcPts val="800"/>
              </a:spcBef>
              <a:spcAft>
                <a:spcPts val="0"/>
              </a:spcAft>
              <a:buSzPts val="2100"/>
              <a:buChar char="●"/>
            </a:pPr>
            <a:r>
              <a:rPr lang="en" sz="2100" dirty="0"/>
              <a:t>Customer / Creator / </a:t>
            </a:r>
            <a:br>
              <a:rPr lang="en" sz="2100" dirty="0"/>
            </a:br>
            <a:r>
              <a:rPr lang="en" sz="2100" dirty="0"/>
              <a:t>Management Differences</a:t>
            </a:r>
            <a:endParaRPr sz="2100" dirty="0"/>
          </a:p>
          <a:p>
            <a:pPr marL="457200" marR="0" lvl="0" indent="-361950" algn="l" rtl="0">
              <a:lnSpc>
                <a:spcPct val="90000"/>
              </a:lnSpc>
              <a:spcBef>
                <a:spcPts val="800"/>
              </a:spcBef>
              <a:spcAft>
                <a:spcPts val="0"/>
              </a:spcAft>
              <a:buSzPts val="2100"/>
              <a:buChar char="●"/>
            </a:pPr>
            <a:r>
              <a:rPr lang="en" sz="2100" dirty="0"/>
              <a:t>Slop</a:t>
            </a:r>
            <a:endParaRPr sz="2100" dirty="0"/>
          </a:p>
          <a:p>
            <a:pPr marL="457200" marR="0" lvl="0" indent="-361950" algn="l" rtl="0">
              <a:lnSpc>
                <a:spcPct val="90000"/>
              </a:lnSpc>
              <a:spcBef>
                <a:spcPts val="800"/>
              </a:spcBef>
              <a:spcAft>
                <a:spcPts val="0"/>
              </a:spcAft>
              <a:buSzPts val="2100"/>
              <a:buChar char="●"/>
            </a:pPr>
            <a:r>
              <a:rPr lang="en" sz="2100" dirty="0"/>
              <a:t>Uses vs Perceptions</a:t>
            </a:r>
            <a:endParaRPr sz="2100" dirty="0"/>
          </a:p>
          <a:p>
            <a:pPr marL="457200" marR="0" lvl="0" indent="-361950" algn="l" rtl="0">
              <a:lnSpc>
                <a:spcPct val="90000"/>
              </a:lnSpc>
              <a:spcBef>
                <a:spcPts val="800"/>
              </a:spcBef>
              <a:spcAft>
                <a:spcPts val="0"/>
              </a:spcAft>
              <a:buSzPts val="2100"/>
              <a:buChar char="●"/>
            </a:pPr>
            <a:r>
              <a:rPr lang="en" sz="2100" dirty="0"/>
              <a:t>Impacts on </a:t>
            </a:r>
            <a:br>
              <a:rPr lang="en" sz="2100" dirty="0"/>
            </a:br>
            <a:r>
              <a:rPr lang="en" sz="2100" dirty="0"/>
              <a:t>Sense of Ownership</a:t>
            </a:r>
            <a:endParaRPr sz="2100" dirty="0"/>
          </a:p>
        </p:txBody>
      </p:sp>
      <p:sp>
        <p:nvSpPr>
          <p:cNvPr id="218" name="Google Shape;218;p8"/>
          <p:cNvSpPr txBox="1">
            <a:spLocks noGrp="1"/>
          </p:cNvSpPr>
          <p:nvPr>
            <p:ph type="subTitle" idx="2"/>
          </p:nvPr>
        </p:nvSpPr>
        <p:spPr>
          <a:xfrm>
            <a:off x="4567225" y="4754713"/>
            <a:ext cx="4455300" cy="242700"/>
          </a:xfrm>
          <a:prstGeom prst="rect">
            <a:avLst/>
          </a:prstGeom>
          <a:noFill/>
          <a:ln>
            <a:noFill/>
          </a:ln>
        </p:spPr>
        <p:txBody>
          <a:bodyPr spcFirstLastPara="1" wrap="square" lIns="91425" tIns="91425" rIns="91425" bIns="91425" anchor="t" anchorCtr="0">
            <a:noAutofit/>
          </a:bodyPr>
          <a:lstStyle/>
          <a:p>
            <a:pPr marL="457200" lvl="0" indent="-317500" algn="r" rtl="0">
              <a:lnSpc>
                <a:spcPct val="100000"/>
              </a:lnSpc>
              <a:spcBef>
                <a:spcPts val="0"/>
              </a:spcBef>
              <a:spcAft>
                <a:spcPts val="0"/>
              </a:spcAft>
              <a:buClr>
                <a:schemeClr val="lt1"/>
              </a:buClr>
              <a:buSzPts val="1000"/>
              <a:buFont typeface="Montserrat"/>
              <a:buNone/>
            </a:pPr>
            <a:endParaRPr/>
          </a:p>
        </p:txBody>
      </p:sp>
      <p:pic>
        <p:nvPicPr>
          <p:cNvPr id="219" name="Google Shape;219;p8" title="Screenshot 2025-12-09 115759.png"/>
          <p:cNvPicPr preferRelativeResize="0"/>
          <p:nvPr/>
        </p:nvPicPr>
        <p:blipFill rotWithShape="1">
          <a:blip r:embed="rId3">
            <a:alphaModFix/>
          </a:blip>
          <a:srcRect/>
          <a:stretch/>
        </p:blipFill>
        <p:spPr>
          <a:xfrm>
            <a:off x="5084466" y="933892"/>
            <a:ext cx="4059534" cy="4209607"/>
          </a:xfrm>
          <a:prstGeom prst="rect">
            <a:avLst/>
          </a:prstGeom>
          <a:noFill/>
          <a:ln>
            <a:noFill/>
          </a:ln>
          <a:effectLst>
            <a:outerShdw dist="19050" dir="13500000" algn="bl" rotWithShape="0">
              <a:srgbClr val="000000"/>
            </a:outerShdw>
          </a:effec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9"/>
          <p:cNvSpPr txBox="1">
            <a:spLocks noGrp="1"/>
          </p:cNvSpPr>
          <p:nvPr>
            <p:ph type="title"/>
          </p:nvPr>
        </p:nvSpPr>
        <p:spPr>
          <a:xfrm>
            <a:off x="311700" y="157657"/>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000"/>
              <a:buNone/>
            </a:pPr>
            <a:r>
              <a:rPr lang="en"/>
              <a:t>Contributions</a:t>
            </a:r>
            <a:endParaRPr/>
          </a:p>
        </p:txBody>
      </p:sp>
      <p:sp>
        <p:nvSpPr>
          <p:cNvPr id="225" name="Google Shape;225;p9"/>
          <p:cNvSpPr txBox="1">
            <a:spLocks noGrp="1"/>
          </p:cNvSpPr>
          <p:nvPr>
            <p:ph type="body" idx="1"/>
          </p:nvPr>
        </p:nvSpPr>
        <p:spPr>
          <a:xfrm>
            <a:off x="311700" y="793207"/>
            <a:ext cx="8520600" cy="3416400"/>
          </a:xfrm>
          <a:prstGeom prst="rect">
            <a:avLst/>
          </a:prstGeom>
          <a:noFill/>
          <a:ln>
            <a:noFill/>
          </a:ln>
        </p:spPr>
        <p:txBody>
          <a:bodyPr spcFirstLastPara="1" wrap="square" lIns="91425" tIns="91425" rIns="91425" bIns="91425" anchor="t" anchorCtr="0">
            <a:noAutofit/>
          </a:bodyPr>
          <a:lstStyle/>
          <a:p>
            <a:pPr marL="457200" marR="0" lvl="0" indent="-361950" algn="l" rtl="0">
              <a:lnSpc>
                <a:spcPct val="90000"/>
              </a:lnSpc>
              <a:spcBef>
                <a:spcPts val="800"/>
              </a:spcBef>
              <a:spcAft>
                <a:spcPts val="0"/>
              </a:spcAft>
              <a:buSzPts val="2100"/>
              <a:buChar char="●"/>
            </a:pPr>
            <a:r>
              <a:rPr lang="en" sz="2100" dirty="0"/>
              <a:t>New Context</a:t>
            </a:r>
            <a:endParaRPr sz="2100" dirty="0"/>
          </a:p>
          <a:p>
            <a:pPr marL="457200" marR="0" lvl="0" indent="-361950" algn="l" rtl="0">
              <a:lnSpc>
                <a:spcPct val="90000"/>
              </a:lnSpc>
              <a:spcBef>
                <a:spcPts val="800"/>
              </a:spcBef>
              <a:spcAft>
                <a:spcPts val="0"/>
              </a:spcAft>
              <a:buSzPts val="2100"/>
              <a:buChar char="●"/>
            </a:pPr>
            <a:r>
              <a:rPr lang="en" sz="2100" dirty="0"/>
              <a:t>Diverse Stakeholders</a:t>
            </a:r>
            <a:endParaRPr sz="2100" dirty="0"/>
          </a:p>
          <a:p>
            <a:pPr marL="457200" marR="0" lvl="0" indent="-361950" algn="l" rtl="0">
              <a:lnSpc>
                <a:spcPct val="90000"/>
              </a:lnSpc>
              <a:spcBef>
                <a:spcPts val="800"/>
              </a:spcBef>
              <a:spcAft>
                <a:spcPts val="0"/>
              </a:spcAft>
              <a:buSzPts val="2100"/>
              <a:buChar char="●"/>
            </a:pPr>
            <a:r>
              <a:rPr lang="en" sz="2100" dirty="0"/>
              <a:t>New Theory</a:t>
            </a:r>
            <a:endParaRPr sz="2100" dirty="0"/>
          </a:p>
          <a:p>
            <a:pPr marL="457200" marR="0" lvl="0" indent="-361950" algn="l" rtl="0">
              <a:lnSpc>
                <a:spcPct val="90000"/>
              </a:lnSpc>
              <a:spcBef>
                <a:spcPts val="800"/>
              </a:spcBef>
              <a:spcAft>
                <a:spcPts val="0"/>
              </a:spcAft>
              <a:buSzPts val="2100"/>
              <a:buChar char="●"/>
            </a:pPr>
            <a:r>
              <a:rPr lang="en" sz="2100" dirty="0"/>
              <a:t>New Instruments</a:t>
            </a:r>
            <a:endParaRPr sz="2100" dirty="0"/>
          </a:p>
          <a:p>
            <a:pPr marL="0" lvl="0" indent="0" algn="l" rtl="0">
              <a:lnSpc>
                <a:spcPct val="100000"/>
              </a:lnSpc>
              <a:spcBef>
                <a:spcPts val="0"/>
              </a:spcBef>
              <a:spcAft>
                <a:spcPts val="0"/>
              </a:spcAft>
              <a:buSzPts val="1400"/>
              <a:buNone/>
            </a:pPr>
            <a:endParaRPr sz="2100" dirty="0"/>
          </a:p>
          <a:p>
            <a:pPr marL="457200" lvl="0" indent="0" algn="l" rtl="0">
              <a:lnSpc>
                <a:spcPct val="100000"/>
              </a:lnSpc>
              <a:spcBef>
                <a:spcPts val="0"/>
              </a:spcBef>
              <a:spcAft>
                <a:spcPts val="0"/>
              </a:spcAft>
              <a:buSzPts val="1400"/>
              <a:buNone/>
            </a:pPr>
            <a:endParaRPr sz="2100" dirty="0"/>
          </a:p>
        </p:txBody>
      </p:sp>
      <p:sp>
        <p:nvSpPr>
          <p:cNvPr id="226" name="Google Shape;226;p9"/>
          <p:cNvSpPr txBox="1">
            <a:spLocks noGrp="1"/>
          </p:cNvSpPr>
          <p:nvPr>
            <p:ph type="subTitle" idx="2"/>
          </p:nvPr>
        </p:nvSpPr>
        <p:spPr>
          <a:xfrm>
            <a:off x="4567225" y="4754713"/>
            <a:ext cx="4455300" cy="242700"/>
          </a:xfrm>
          <a:prstGeom prst="rect">
            <a:avLst/>
          </a:prstGeom>
          <a:noFill/>
          <a:ln>
            <a:noFill/>
          </a:ln>
        </p:spPr>
        <p:txBody>
          <a:bodyPr spcFirstLastPara="1" wrap="square" lIns="91425" tIns="91425" rIns="91425" bIns="91425" anchor="t" anchorCtr="0">
            <a:noAutofit/>
          </a:bodyPr>
          <a:lstStyle/>
          <a:p>
            <a:pPr marL="457200" lvl="0" indent="-317500" algn="r" rtl="0">
              <a:lnSpc>
                <a:spcPct val="100000"/>
              </a:lnSpc>
              <a:spcBef>
                <a:spcPts val="0"/>
              </a:spcBef>
              <a:spcAft>
                <a:spcPts val="0"/>
              </a:spcAft>
              <a:buClr>
                <a:schemeClr val="lt1"/>
              </a:buClr>
              <a:buSzPts val="1000"/>
              <a:buFont typeface="Montserrat"/>
              <a:buNone/>
            </a:pPr>
            <a:endParaRPr/>
          </a:p>
        </p:txBody>
      </p:sp>
      <p:pic>
        <p:nvPicPr>
          <p:cNvPr id="227" name="Google Shape;227;p9" title="AA1RICzu-1480266278.jpg"/>
          <p:cNvPicPr preferRelativeResize="0"/>
          <p:nvPr/>
        </p:nvPicPr>
        <p:blipFill rotWithShape="1">
          <a:blip r:embed="rId3">
            <a:alphaModFix/>
          </a:blip>
          <a:srcRect r="44243"/>
          <a:stretch/>
        </p:blipFill>
        <p:spPr>
          <a:xfrm>
            <a:off x="4135600" y="0"/>
            <a:ext cx="5098275" cy="5143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Boise State - Simple Light">
  <a:themeElements>
    <a:clrScheme name="Simple Light">
      <a:dk1>
        <a:srgbClr val="000000"/>
      </a:dk1>
      <a:lt1>
        <a:srgbClr val="FFFFFF"/>
      </a:lt1>
      <a:dk2>
        <a:srgbClr val="595959"/>
      </a:dk2>
      <a:lt2>
        <a:srgbClr val="EEEEEE"/>
      </a:lt2>
      <a:accent1>
        <a:srgbClr val="D64309"/>
      </a:accent1>
      <a:accent2>
        <a:srgbClr val="F6F7F9"/>
      </a:accent2>
      <a:accent3>
        <a:srgbClr val="0033A0"/>
      </a:accent3>
      <a:accent4>
        <a:srgbClr val="0072CE"/>
      </a:accent4>
      <a:accent5>
        <a:srgbClr val="003A70"/>
      </a:accent5>
      <a:accent6>
        <a:srgbClr val="C8C9C7"/>
      </a:accent6>
      <a:hlink>
        <a:srgbClr val="0033A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TotalTime>
  <Words>686</Words>
  <Application>Microsoft Office PowerPoint</Application>
  <PresentationFormat>On-screen Show (16:9)</PresentationFormat>
  <Paragraphs>94</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Noto Sans Symbols</vt:lpstr>
      <vt:lpstr>Rockwell</vt:lpstr>
      <vt:lpstr>Roboto</vt:lpstr>
      <vt:lpstr>Montserrat Medium</vt:lpstr>
      <vt:lpstr>Calibri</vt:lpstr>
      <vt:lpstr>Arial</vt:lpstr>
      <vt:lpstr>Montserrat Black</vt:lpstr>
      <vt:lpstr>Montserrat</vt:lpstr>
      <vt:lpstr>Boise State - Simple Light</vt:lpstr>
      <vt:lpstr>Identifying and Balancing Competing Definitions of Risk on Digital Game Development Projects</vt:lpstr>
      <vt:lpstr>Agenda</vt:lpstr>
      <vt:lpstr>Introduction to This Research in Progress</vt:lpstr>
      <vt:lpstr>Introduction to This Research in Progress</vt:lpstr>
      <vt:lpstr>Contextual Nuance in Digital Games</vt:lpstr>
      <vt:lpstr>Research Questions</vt:lpstr>
      <vt:lpstr>Proposed Methods</vt:lpstr>
      <vt:lpstr>Then There’s the AI Mess</vt:lpstr>
      <vt:lpstr>Contributions</vt:lpstr>
      <vt:lpstr>Feedback Please!</vt:lpstr>
      <vt:lpstr>Identifying and Balancing Competing Definitions of Risk on Digital Game Development Projects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Marc Schmalz</dc:creator>
  <cp:lastModifiedBy>Marc Schmalz</cp:lastModifiedBy>
  <cp:revision>2</cp:revision>
  <dcterms:modified xsi:type="dcterms:W3CDTF">2025-12-14T15:14:21Z</dcterms:modified>
</cp:coreProperties>
</file>